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366" r:id="rId5"/>
    <p:sldId id="367" r:id="rId6"/>
    <p:sldId id="294" r:id="rId7"/>
    <p:sldId id="368" r:id="rId8"/>
    <p:sldId id="369" r:id="rId9"/>
    <p:sldId id="370" r:id="rId10"/>
    <p:sldId id="371" r:id="rId11"/>
    <p:sldId id="293" r:id="rId12"/>
    <p:sldId id="258" r:id="rId13"/>
    <p:sldId id="385" r:id="rId14"/>
    <p:sldId id="372" r:id="rId15"/>
    <p:sldId id="379" r:id="rId16"/>
    <p:sldId id="380" r:id="rId17"/>
    <p:sldId id="381" r:id="rId18"/>
    <p:sldId id="383" r:id="rId19"/>
    <p:sldId id="386" r:id="rId20"/>
    <p:sldId id="382" r:id="rId21"/>
    <p:sldId id="384" r:id="rId22"/>
    <p:sldId id="374" r:id="rId23"/>
    <p:sldId id="376" r:id="rId24"/>
    <p:sldId id="275" r:id="rId25"/>
  </p:sldIdLst>
  <p:sldSz cx="12192000" cy="6858000"/>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8900"/>
    <a:srgbClr val="BDD7EE"/>
    <a:srgbClr val="FF7CD5"/>
    <a:srgbClr val="F7CFC1"/>
    <a:srgbClr val="E49E99"/>
    <a:srgbClr val="F2CDC3"/>
    <a:srgbClr val="E2F5FF"/>
    <a:srgbClr val="FAE3D1"/>
    <a:srgbClr val="F0C99F"/>
    <a:srgbClr val="E9B2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4E6535-42B7-7645-8A2E-D7E81393B59C}" v="17" dt="2025-04-22T07:28:40.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p:restoredTop sz="94041"/>
  </p:normalViewPr>
  <p:slideViewPr>
    <p:cSldViewPr snapToGrid="0" snapToObjects="1">
      <p:cViewPr varScale="1">
        <p:scale>
          <a:sx n="119" d="100"/>
          <a:sy n="119" d="100"/>
        </p:scale>
        <p:origin x="44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小松 陽香" userId="9d4a7065-6176-481c-b556-1e2496a25942" providerId="ADAL" clId="{DB4E6535-42B7-7645-8A2E-D7E81393B59C}"/>
    <pc:docChg chg="undo custSel addSld delSld modSld sldOrd modMainMaster">
      <pc:chgData name="小松 陽香" userId="9d4a7065-6176-481c-b556-1e2496a25942" providerId="ADAL" clId="{DB4E6535-42B7-7645-8A2E-D7E81393B59C}" dt="2025-05-01T01:16:53.235" v="222" actId="14861"/>
      <pc:docMkLst>
        <pc:docMk/>
      </pc:docMkLst>
      <pc:sldChg chg="del ord">
        <pc:chgData name="小松 陽香" userId="9d4a7065-6176-481c-b556-1e2496a25942" providerId="ADAL" clId="{DB4E6535-42B7-7645-8A2E-D7E81393B59C}" dt="2025-04-22T01:29:29.214" v="14" actId="2696"/>
        <pc:sldMkLst>
          <pc:docMk/>
          <pc:sldMk cId="964651721" sldId="256"/>
        </pc:sldMkLst>
      </pc:sldChg>
      <pc:sldChg chg="del">
        <pc:chgData name="小松 陽香" userId="9d4a7065-6176-481c-b556-1e2496a25942" providerId="ADAL" clId="{DB4E6535-42B7-7645-8A2E-D7E81393B59C}" dt="2025-04-22T01:36:01.446" v="125" actId="2696"/>
        <pc:sldMkLst>
          <pc:docMk/>
          <pc:sldMk cId="7798432" sldId="257"/>
        </pc:sldMkLst>
      </pc:sldChg>
      <pc:sldChg chg="addSp delSp modSp mod">
        <pc:chgData name="小松 陽香" userId="9d4a7065-6176-481c-b556-1e2496a25942" providerId="ADAL" clId="{DB4E6535-42B7-7645-8A2E-D7E81393B59C}" dt="2025-04-22T07:28:23.928" v="197" actId="478"/>
        <pc:sldMkLst>
          <pc:docMk/>
          <pc:sldMk cId="2568483855" sldId="258"/>
        </pc:sldMkLst>
        <pc:cxnChg chg="add mod">
          <ac:chgData name="小松 陽香" userId="9d4a7065-6176-481c-b556-1e2496a25942" providerId="ADAL" clId="{DB4E6535-42B7-7645-8A2E-D7E81393B59C}" dt="2025-04-22T07:28:21.680" v="196"/>
          <ac:cxnSpMkLst>
            <pc:docMk/>
            <pc:sldMk cId="2568483855" sldId="258"/>
            <ac:cxnSpMk id="2" creationId="{C2707530-DE37-18CE-5448-782931924047}"/>
          </ac:cxnSpMkLst>
        </pc:cxnChg>
      </pc:sldChg>
      <pc:sldChg chg="modSp mod">
        <pc:chgData name="小松 陽香" userId="9d4a7065-6176-481c-b556-1e2496a25942" providerId="ADAL" clId="{DB4E6535-42B7-7645-8A2E-D7E81393B59C}" dt="2025-04-22T07:29:29.738" v="207" actId="13822"/>
        <pc:sldMkLst>
          <pc:docMk/>
          <pc:sldMk cId="736071615" sldId="260"/>
        </pc:sldMkLst>
        <pc:spChg chg="mod">
          <ac:chgData name="小松 陽香" userId="9d4a7065-6176-481c-b556-1e2496a25942" providerId="ADAL" clId="{DB4E6535-42B7-7645-8A2E-D7E81393B59C}" dt="2025-04-22T07:29:19.646" v="206" actId="208"/>
          <ac:spMkLst>
            <pc:docMk/>
            <pc:sldMk cId="736071615" sldId="260"/>
            <ac:spMk id="3" creationId="{A33D828F-DA88-9849-BDD6-926D3F00192A}"/>
          </ac:spMkLst>
        </pc:spChg>
        <pc:spChg chg="mod">
          <ac:chgData name="小松 陽香" userId="9d4a7065-6176-481c-b556-1e2496a25942" providerId="ADAL" clId="{DB4E6535-42B7-7645-8A2E-D7E81393B59C}" dt="2025-04-22T07:29:19.646" v="206" actId="208"/>
          <ac:spMkLst>
            <pc:docMk/>
            <pc:sldMk cId="736071615" sldId="260"/>
            <ac:spMk id="4" creationId="{DFAB5223-246D-C441-BFF1-C4C5437CD51C}"/>
          </ac:spMkLst>
        </pc:spChg>
        <pc:spChg chg="mod">
          <ac:chgData name="小松 陽香" userId="9d4a7065-6176-481c-b556-1e2496a25942" providerId="ADAL" clId="{DB4E6535-42B7-7645-8A2E-D7E81393B59C}" dt="2025-04-22T07:29:19.646" v="206" actId="208"/>
          <ac:spMkLst>
            <pc:docMk/>
            <pc:sldMk cId="736071615" sldId="260"/>
            <ac:spMk id="5" creationId="{ECD13DEA-5664-A843-B02F-CDABE6738024}"/>
          </ac:spMkLst>
        </pc:spChg>
        <pc:spChg chg="mod">
          <ac:chgData name="小松 陽香" userId="9d4a7065-6176-481c-b556-1e2496a25942" providerId="ADAL" clId="{DB4E6535-42B7-7645-8A2E-D7E81393B59C}" dt="2025-04-22T07:29:19.646" v="206" actId="208"/>
          <ac:spMkLst>
            <pc:docMk/>
            <pc:sldMk cId="736071615" sldId="260"/>
            <ac:spMk id="6" creationId="{6D9B283E-ED46-164B-8351-84B01B09A760}"/>
          </ac:spMkLst>
        </pc:spChg>
        <pc:spChg chg="mod">
          <ac:chgData name="小松 陽香" userId="9d4a7065-6176-481c-b556-1e2496a25942" providerId="ADAL" clId="{DB4E6535-42B7-7645-8A2E-D7E81393B59C}" dt="2025-04-22T07:29:29.738" v="207" actId="13822"/>
          <ac:spMkLst>
            <pc:docMk/>
            <pc:sldMk cId="736071615" sldId="260"/>
            <ac:spMk id="7" creationId="{25D29142-B104-A44A-918B-B4390F26FC5B}"/>
          </ac:spMkLst>
        </pc:spChg>
        <pc:spChg chg="mod">
          <ac:chgData name="小松 陽香" userId="9d4a7065-6176-481c-b556-1e2496a25942" providerId="ADAL" clId="{DB4E6535-42B7-7645-8A2E-D7E81393B59C}" dt="2025-04-22T07:29:29.738" v="207" actId="13822"/>
          <ac:spMkLst>
            <pc:docMk/>
            <pc:sldMk cId="736071615" sldId="260"/>
            <ac:spMk id="8" creationId="{FB94CAC5-975A-BB46-9570-B0B1FEE8982B}"/>
          </ac:spMkLst>
        </pc:spChg>
        <pc:spChg chg="mod">
          <ac:chgData name="小松 陽香" userId="9d4a7065-6176-481c-b556-1e2496a25942" providerId="ADAL" clId="{DB4E6535-42B7-7645-8A2E-D7E81393B59C}" dt="2025-04-22T07:29:29.738" v="207" actId="13822"/>
          <ac:spMkLst>
            <pc:docMk/>
            <pc:sldMk cId="736071615" sldId="260"/>
            <ac:spMk id="9" creationId="{DF09B0BB-643D-1441-96F4-92CB6294B586}"/>
          </ac:spMkLst>
        </pc:spChg>
        <pc:spChg chg="mod">
          <ac:chgData name="小松 陽香" userId="9d4a7065-6176-481c-b556-1e2496a25942" providerId="ADAL" clId="{DB4E6535-42B7-7645-8A2E-D7E81393B59C}" dt="2025-04-22T07:29:29.738" v="207" actId="13822"/>
          <ac:spMkLst>
            <pc:docMk/>
            <pc:sldMk cId="736071615" sldId="260"/>
            <ac:spMk id="10" creationId="{900568B4-E5F6-FC4A-BFD0-558EA0EAEBA3}"/>
          </ac:spMkLst>
        </pc:spChg>
        <pc:spChg chg="mod">
          <ac:chgData name="小松 陽香" userId="9d4a7065-6176-481c-b556-1e2496a25942" providerId="ADAL" clId="{DB4E6535-42B7-7645-8A2E-D7E81393B59C}" dt="2025-04-22T07:29:19.646" v="206" actId="208"/>
          <ac:spMkLst>
            <pc:docMk/>
            <pc:sldMk cId="736071615" sldId="260"/>
            <ac:spMk id="11" creationId="{ADFA2652-0D0A-3E4A-AD66-67D04F378777}"/>
          </ac:spMkLst>
        </pc:spChg>
        <pc:spChg chg="mod">
          <ac:chgData name="小松 陽香" userId="9d4a7065-6176-481c-b556-1e2496a25942" providerId="ADAL" clId="{DB4E6535-42B7-7645-8A2E-D7E81393B59C}" dt="2025-04-22T07:29:19.646" v="206" actId="208"/>
          <ac:spMkLst>
            <pc:docMk/>
            <pc:sldMk cId="736071615" sldId="260"/>
            <ac:spMk id="12" creationId="{7CFE418B-E5F6-CC44-A1A3-F77C2F662E91}"/>
          </ac:spMkLst>
        </pc:spChg>
        <pc:spChg chg="mod">
          <ac:chgData name="小松 陽香" userId="9d4a7065-6176-481c-b556-1e2496a25942" providerId="ADAL" clId="{DB4E6535-42B7-7645-8A2E-D7E81393B59C}" dt="2025-04-22T07:29:29.738" v="207" actId="13822"/>
          <ac:spMkLst>
            <pc:docMk/>
            <pc:sldMk cId="736071615" sldId="260"/>
            <ac:spMk id="13" creationId="{6EF60FFB-5526-9B4C-A512-AE872DFFC54F}"/>
          </ac:spMkLst>
        </pc:spChg>
      </pc:sldChg>
      <pc:sldChg chg="addSp delSp modSp mod">
        <pc:chgData name="小松 陽香" userId="9d4a7065-6176-481c-b556-1e2496a25942" providerId="ADAL" clId="{DB4E6535-42B7-7645-8A2E-D7E81393B59C}" dt="2025-04-22T07:29:40.860" v="208" actId="208"/>
        <pc:sldMkLst>
          <pc:docMk/>
          <pc:sldMk cId="1519974204" sldId="261"/>
        </pc:sldMkLst>
        <pc:cxnChg chg="mod">
          <ac:chgData name="小松 陽香" userId="9d4a7065-6176-481c-b556-1e2496a25942" providerId="ADAL" clId="{DB4E6535-42B7-7645-8A2E-D7E81393B59C}" dt="2025-04-22T07:29:40.860" v="208" actId="208"/>
          <ac:cxnSpMkLst>
            <pc:docMk/>
            <pc:sldMk cId="1519974204" sldId="261"/>
            <ac:cxnSpMk id="8" creationId="{3F3A015E-0F94-AF4C-BF10-7165FBC64464}"/>
          </ac:cxnSpMkLst>
        </pc:cxnChg>
        <pc:cxnChg chg="add mod">
          <ac:chgData name="小松 陽香" userId="9d4a7065-6176-481c-b556-1e2496a25942" providerId="ADAL" clId="{DB4E6535-42B7-7645-8A2E-D7E81393B59C}" dt="2025-04-22T07:28:47.560" v="204" actId="1076"/>
          <ac:cxnSpMkLst>
            <pc:docMk/>
            <pc:sldMk cId="1519974204" sldId="261"/>
            <ac:cxnSpMk id="10" creationId="{C756347D-8643-27BB-0C04-A2C6E464FC74}"/>
          </ac:cxnSpMkLst>
        </pc:cxnChg>
      </pc:sldChg>
      <pc:sldChg chg="modSp mod">
        <pc:chgData name="小松 陽香" userId="9d4a7065-6176-481c-b556-1e2496a25942" providerId="ADAL" clId="{DB4E6535-42B7-7645-8A2E-D7E81393B59C}" dt="2025-04-22T07:29:48.826" v="209" actId="207"/>
        <pc:sldMkLst>
          <pc:docMk/>
          <pc:sldMk cId="2601786483" sldId="264"/>
        </pc:sldMkLst>
        <pc:spChg chg="mod">
          <ac:chgData name="小松 陽香" userId="9d4a7065-6176-481c-b556-1e2496a25942" providerId="ADAL" clId="{DB4E6535-42B7-7645-8A2E-D7E81393B59C}" dt="2025-04-22T07:29:48.826" v="209" actId="207"/>
          <ac:spMkLst>
            <pc:docMk/>
            <pc:sldMk cId="2601786483" sldId="264"/>
            <ac:spMk id="2" creationId="{B21FF0C4-46D6-814A-8133-F3EE3052BA97}"/>
          </ac:spMkLst>
        </pc:spChg>
      </pc:sldChg>
      <pc:sldChg chg="modSp mod">
        <pc:chgData name="小松 陽香" userId="9d4a7065-6176-481c-b556-1e2496a25942" providerId="ADAL" clId="{DB4E6535-42B7-7645-8A2E-D7E81393B59C}" dt="2025-04-22T07:29:56.417" v="210" actId="207"/>
        <pc:sldMkLst>
          <pc:docMk/>
          <pc:sldMk cId="846443738" sldId="267"/>
        </pc:sldMkLst>
        <pc:spChg chg="mod">
          <ac:chgData name="小松 陽香" userId="9d4a7065-6176-481c-b556-1e2496a25942" providerId="ADAL" clId="{DB4E6535-42B7-7645-8A2E-D7E81393B59C}" dt="2025-04-22T07:29:56.417" v="210" actId="207"/>
          <ac:spMkLst>
            <pc:docMk/>
            <pc:sldMk cId="846443738" sldId="267"/>
            <ac:spMk id="2" creationId="{F5490783-EE1A-5548-A8CF-A76EC8E8B945}"/>
          </ac:spMkLst>
        </pc:spChg>
      </pc:sldChg>
      <pc:sldChg chg="modSp mod">
        <pc:chgData name="小松 陽香" userId="9d4a7065-6176-481c-b556-1e2496a25942" providerId="ADAL" clId="{DB4E6535-42B7-7645-8A2E-D7E81393B59C}" dt="2025-04-22T07:30:05.842" v="211" actId="207"/>
        <pc:sldMkLst>
          <pc:docMk/>
          <pc:sldMk cId="665508852" sldId="268"/>
        </pc:sldMkLst>
        <pc:spChg chg="mod">
          <ac:chgData name="小松 陽香" userId="9d4a7065-6176-481c-b556-1e2496a25942" providerId="ADAL" clId="{DB4E6535-42B7-7645-8A2E-D7E81393B59C}" dt="2025-04-22T07:30:05.842" v="211" actId="207"/>
          <ac:spMkLst>
            <pc:docMk/>
            <pc:sldMk cId="665508852" sldId="268"/>
            <ac:spMk id="2" creationId="{D25F9C07-DA5B-CC4A-81D9-723A98AE5E7C}"/>
          </ac:spMkLst>
        </pc:spChg>
      </pc:sldChg>
      <pc:sldChg chg="modSp mod">
        <pc:chgData name="小松 陽香" userId="9d4a7065-6176-481c-b556-1e2496a25942" providerId="ADAL" clId="{DB4E6535-42B7-7645-8A2E-D7E81393B59C}" dt="2025-04-22T07:30:09.410" v="212" actId="207"/>
        <pc:sldMkLst>
          <pc:docMk/>
          <pc:sldMk cId="2760790422" sldId="269"/>
        </pc:sldMkLst>
        <pc:spChg chg="mod">
          <ac:chgData name="小松 陽香" userId="9d4a7065-6176-481c-b556-1e2496a25942" providerId="ADAL" clId="{DB4E6535-42B7-7645-8A2E-D7E81393B59C}" dt="2025-04-22T07:30:09.410" v="212" actId="207"/>
          <ac:spMkLst>
            <pc:docMk/>
            <pc:sldMk cId="2760790422" sldId="269"/>
            <ac:spMk id="2" creationId="{CE4113CC-C0C3-C84E-83AB-926DE1401EE5}"/>
          </ac:spMkLst>
        </pc:spChg>
      </pc:sldChg>
      <pc:sldChg chg="modSp mod">
        <pc:chgData name="小松 陽香" userId="9d4a7065-6176-481c-b556-1e2496a25942" providerId="ADAL" clId="{DB4E6535-42B7-7645-8A2E-D7E81393B59C}" dt="2025-04-22T07:30:19.079" v="214" actId="208"/>
        <pc:sldMkLst>
          <pc:docMk/>
          <pc:sldMk cId="1787576955" sldId="270"/>
        </pc:sldMkLst>
        <pc:spChg chg="mod">
          <ac:chgData name="小松 陽香" userId="9d4a7065-6176-481c-b556-1e2496a25942" providerId="ADAL" clId="{DB4E6535-42B7-7645-8A2E-D7E81393B59C}" dt="2025-04-22T07:30:14.059" v="213" actId="207"/>
          <ac:spMkLst>
            <pc:docMk/>
            <pc:sldMk cId="1787576955" sldId="270"/>
            <ac:spMk id="2" creationId="{2EA8BCE3-D663-5643-A395-0BA36A33B0AF}"/>
          </ac:spMkLst>
        </pc:spChg>
        <pc:cxnChg chg="mod">
          <ac:chgData name="小松 陽香" userId="9d4a7065-6176-481c-b556-1e2496a25942" providerId="ADAL" clId="{DB4E6535-42B7-7645-8A2E-D7E81393B59C}" dt="2025-04-22T07:30:19.079" v="214" actId="208"/>
          <ac:cxnSpMkLst>
            <pc:docMk/>
            <pc:sldMk cId="1787576955" sldId="270"/>
            <ac:cxnSpMk id="5" creationId="{ED62A97B-F54D-C746-A752-7C7A0426E18D}"/>
          </ac:cxnSpMkLst>
        </pc:cxnChg>
      </pc:sldChg>
      <pc:sldChg chg="modSp mod">
        <pc:chgData name="小松 陽香" userId="9d4a7065-6176-481c-b556-1e2496a25942" providerId="ADAL" clId="{DB4E6535-42B7-7645-8A2E-D7E81393B59C}" dt="2025-04-22T07:30:29.862" v="216" actId="208"/>
        <pc:sldMkLst>
          <pc:docMk/>
          <pc:sldMk cId="453663131" sldId="271"/>
        </pc:sldMkLst>
        <pc:spChg chg="mod">
          <ac:chgData name="小松 陽香" userId="9d4a7065-6176-481c-b556-1e2496a25942" providerId="ADAL" clId="{DB4E6535-42B7-7645-8A2E-D7E81393B59C}" dt="2025-04-22T07:30:24.243" v="215" actId="207"/>
          <ac:spMkLst>
            <pc:docMk/>
            <pc:sldMk cId="453663131" sldId="271"/>
            <ac:spMk id="2" creationId="{96CC5E2A-A1A6-4348-B40F-AE89CF703ECD}"/>
          </ac:spMkLst>
        </pc:spChg>
        <pc:cxnChg chg="mod">
          <ac:chgData name="小松 陽香" userId="9d4a7065-6176-481c-b556-1e2496a25942" providerId="ADAL" clId="{DB4E6535-42B7-7645-8A2E-D7E81393B59C}" dt="2025-04-22T07:30:29.862" v="216" actId="208"/>
          <ac:cxnSpMkLst>
            <pc:docMk/>
            <pc:sldMk cId="453663131" sldId="271"/>
            <ac:cxnSpMk id="6" creationId="{BDECFFC2-0AC7-1048-85F1-69645102138E}"/>
          </ac:cxnSpMkLst>
        </pc:cxnChg>
      </pc:sldChg>
      <pc:sldChg chg="modSp mod">
        <pc:chgData name="小松 陽香" userId="9d4a7065-6176-481c-b556-1e2496a25942" providerId="ADAL" clId="{DB4E6535-42B7-7645-8A2E-D7E81393B59C}" dt="2025-04-22T07:30:39.841" v="217" actId="13822"/>
        <pc:sldMkLst>
          <pc:docMk/>
          <pc:sldMk cId="192583149" sldId="272"/>
        </pc:sldMkLst>
        <pc:spChg chg="mod">
          <ac:chgData name="小松 陽香" userId="9d4a7065-6176-481c-b556-1e2496a25942" providerId="ADAL" clId="{DB4E6535-42B7-7645-8A2E-D7E81393B59C}" dt="2025-04-22T07:30:39.841" v="217" actId="13822"/>
          <ac:spMkLst>
            <pc:docMk/>
            <pc:sldMk cId="192583149" sldId="272"/>
            <ac:spMk id="3" creationId="{694DDF5B-982D-684B-A256-56301DFFACF4}"/>
          </ac:spMkLst>
        </pc:spChg>
      </pc:sldChg>
      <pc:sldChg chg="modSp mod">
        <pc:chgData name="小松 陽香" userId="9d4a7065-6176-481c-b556-1e2496a25942" providerId="ADAL" clId="{DB4E6535-42B7-7645-8A2E-D7E81393B59C}" dt="2025-04-22T07:30:55.684" v="221" actId="208"/>
        <pc:sldMkLst>
          <pc:docMk/>
          <pc:sldMk cId="1761335321" sldId="275"/>
        </pc:sldMkLst>
        <pc:spChg chg="mod">
          <ac:chgData name="小松 陽香" userId="9d4a7065-6176-481c-b556-1e2496a25942" providerId="ADAL" clId="{DB4E6535-42B7-7645-8A2E-D7E81393B59C}" dt="2025-04-22T07:30:47.345" v="218" actId="207"/>
          <ac:spMkLst>
            <pc:docMk/>
            <pc:sldMk cId="1761335321" sldId="275"/>
            <ac:spMk id="2" creationId="{92AB1059-D5D4-7940-940B-37AFE14A686A}"/>
          </ac:spMkLst>
        </pc:spChg>
        <pc:spChg chg="mod">
          <ac:chgData name="小松 陽香" userId="9d4a7065-6176-481c-b556-1e2496a25942" providerId="ADAL" clId="{DB4E6535-42B7-7645-8A2E-D7E81393B59C}" dt="2025-04-22T07:30:52.408" v="220" actId="207"/>
          <ac:spMkLst>
            <pc:docMk/>
            <pc:sldMk cId="1761335321" sldId="275"/>
            <ac:spMk id="3" creationId="{501FC47A-8465-4C44-A28A-919E97AD688D}"/>
          </ac:spMkLst>
        </pc:spChg>
        <pc:cxnChg chg="mod">
          <ac:chgData name="小松 陽香" userId="9d4a7065-6176-481c-b556-1e2496a25942" providerId="ADAL" clId="{DB4E6535-42B7-7645-8A2E-D7E81393B59C}" dt="2025-04-22T07:30:55.684" v="221" actId="208"/>
          <ac:cxnSpMkLst>
            <pc:docMk/>
            <pc:sldMk cId="1761335321" sldId="275"/>
            <ac:cxnSpMk id="6" creationId="{676C2DE3-D354-8542-B40A-CB468761035D}"/>
          </ac:cxnSpMkLst>
        </pc:cxnChg>
      </pc:sldChg>
      <pc:sldChg chg="add del">
        <pc:chgData name="小松 陽香" userId="9d4a7065-6176-481c-b556-1e2496a25942" providerId="ADAL" clId="{DB4E6535-42B7-7645-8A2E-D7E81393B59C}" dt="2025-04-22T07:23:50.286" v="174" actId="2696"/>
        <pc:sldMkLst>
          <pc:docMk/>
          <pc:sldMk cId="728183640" sldId="288"/>
        </pc:sldMkLst>
      </pc:sldChg>
      <pc:sldChg chg="modSp add mod">
        <pc:chgData name="小松 陽香" userId="9d4a7065-6176-481c-b556-1e2496a25942" providerId="ADAL" clId="{DB4E6535-42B7-7645-8A2E-D7E81393B59C}" dt="2025-04-22T01:40:28.919" v="173"/>
        <pc:sldMkLst>
          <pc:docMk/>
          <pc:sldMk cId="3769924740" sldId="293"/>
        </pc:sldMkLst>
        <pc:spChg chg="mod">
          <ac:chgData name="小松 陽香" userId="9d4a7065-6176-481c-b556-1e2496a25942" providerId="ADAL" clId="{DB4E6535-42B7-7645-8A2E-D7E81393B59C}" dt="2025-04-22T01:40:28.919" v="173"/>
          <ac:spMkLst>
            <pc:docMk/>
            <pc:sldMk cId="3769924740" sldId="293"/>
            <ac:spMk id="11" creationId="{C80132B4-8424-5D3F-4590-8C226E8E10D9}"/>
          </ac:spMkLst>
        </pc:spChg>
      </pc:sldChg>
      <pc:sldChg chg="addSp delSp modSp add mod">
        <pc:chgData name="小松 陽香" userId="9d4a7065-6176-481c-b556-1e2496a25942" providerId="ADAL" clId="{DB4E6535-42B7-7645-8A2E-D7E81393B59C}" dt="2025-04-22T01:32:47.248" v="117" actId="1076"/>
        <pc:sldMkLst>
          <pc:docMk/>
          <pc:sldMk cId="3406639794" sldId="294"/>
        </pc:sldMkLst>
        <pc:spChg chg="mod">
          <ac:chgData name="小松 陽香" userId="9d4a7065-6176-481c-b556-1e2496a25942" providerId="ADAL" clId="{DB4E6535-42B7-7645-8A2E-D7E81393B59C}" dt="2025-04-22T01:32:47.248" v="117" actId="1076"/>
          <ac:spMkLst>
            <pc:docMk/>
            <pc:sldMk cId="3406639794" sldId="294"/>
            <ac:spMk id="11" creationId="{FEDED05B-D13F-1668-E0A3-8A5120B1CB19}"/>
          </ac:spMkLst>
        </pc:spChg>
        <pc:picChg chg="mod">
          <ac:chgData name="小松 陽香" userId="9d4a7065-6176-481c-b556-1e2496a25942" providerId="ADAL" clId="{DB4E6535-42B7-7645-8A2E-D7E81393B59C}" dt="2025-04-22T01:32:36.437" v="114" actId="1582"/>
          <ac:picMkLst>
            <pc:docMk/>
            <pc:sldMk cId="3406639794" sldId="294"/>
            <ac:picMk id="5" creationId="{B6A53B53-2E10-166A-F8EB-6B280D09AE4F}"/>
          </ac:picMkLst>
        </pc:picChg>
      </pc:sldChg>
      <pc:sldChg chg="modSp add mod">
        <pc:chgData name="小松 陽香" userId="9d4a7065-6176-481c-b556-1e2496a25942" providerId="ADAL" clId="{DB4E6535-42B7-7645-8A2E-D7E81393B59C}" dt="2025-05-01T01:16:53.235" v="222" actId="14861"/>
        <pc:sldMkLst>
          <pc:docMk/>
          <pc:sldMk cId="2129980690" sldId="366"/>
        </pc:sldMkLst>
        <pc:spChg chg="mod">
          <ac:chgData name="小松 陽香" userId="9d4a7065-6176-481c-b556-1e2496a25942" providerId="ADAL" clId="{DB4E6535-42B7-7645-8A2E-D7E81393B59C}" dt="2025-05-01T01:16:53.235" v="222" actId="14861"/>
          <ac:spMkLst>
            <pc:docMk/>
            <pc:sldMk cId="2129980690" sldId="366"/>
            <ac:spMk id="8" creationId="{6D480C49-9893-7E48-8376-A644DBB789DC}"/>
          </ac:spMkLst>
        </pc:spChg>
      </pc:sldChg>
      <pc:sldChg chg="modSp add mod">
        <pc:chgData name="小松 陽香" userId="9d4a7065-6176-481c-b556-1e2496a25942" providerId="ADAL" clId="{DB4E6535-42B7-7645-8A2E-D7E81393B59C}" dt="2025-04-22T07:27:49.106" v="195" actId="692"/>
        <pc:sldMkLst>
          <pc:docMk/>
          <pc:sldMk cId="2643938389" sldId="367"/>
        </pc:sldMkLst>
        <pc:spChg chg="mod">
          <ac:chgData name="小松 陽香" userId="9d4a7065-6176-481c-b556-1e2496a25942" providerId="ADAL" clId="{DB4E6535-42B7-7645-8A2E-D7E81393B59C}" dt="2025-04-22T01:35:43.835" v="124" actId="3064"/>
          <ac:spMkLst>
            <pc:docMk/>
            <pc:sldMk cId="2643938389" sldId="367"/>
            <ac:spMk id="3" creationId="{91E0094E-AD80-7A0F-E27F-8EFA4027A5EF}"/>
          </ac:spMkLst>
        </pc:spChg>
        <pc:spChg chg="mod">
          <ac:chgData name="小松 陽香" userId="9d4a7065-6176-481c-b556-1e2496a25942" providerId="ADAL" clId="{DB4E6535-42B7-7645-8A2E-D7E81393B59C}" dt="2025-04-22T01:35:30.728" v="122" actId="20577"/>
          <ac:spMkLst>
            <pc:docMk/>
            <pc:sldMk cId="2643938389" sldId="367"/>
            <ac:spMk id="4" creationId="{7ECD1462-F17B-5D47-9CB0-E66D10FFF8B9}"/>
          </ac:spMkLst>
        </pc:spChg>
        <pc:cxnChg chg="mod">
          <ac:chgData name="小松 陽香" userId="9d4a7065-6176-481c-b556-1e2496a25942" providerId="ADAL" clId="{DB4E6535-42B7-7645-8A2E-D7E81393B59C}" dt="2025-04-22T07:27:49.106" v="195" actId="692"/>
          <ac:cxnSpMkLst>
            <pc:docMk/>
            <pc:sldMk cId="2643938389" sldId="367"/>
            <ac:cxnSpMk id="5" creationId="{45D5AA64-6301-3E43-8913-B809F1A67B90}"/>
          </ac:cxnSpMkLst>
        </pc:cxnChg>
      </pc:sldChg>
      <pc:sldChg chg="addSp modSp new mod">
        <pc:chgData name="小松 陽香" userId="9d4a7065-6176-481c-b556-1e2496a25942" providerId="ADAL" clId="{DB4E6535-42B7-7645-8A2E-D7E81393B59C}" dt="2025-04-22T01:29:57.517" v="23" actId="1076"/>
        <pc:sldMkLst>
          <pc:docMk/>
          <pc:sldMk cId="3971234568" sldId="368"/>
        </pc:sldMkLst>
        <pc:picChg chg="add mod">
          <ac:chgData name="小松 陽香" userId="9d4a7065-6176-481c-b556-1e2496a25942" providerId="ADAL" clId="{DB4E6535-42B7-7645-8A2E-D7E81393B59C}" dt="2025-04-22T01:29:57.517" v="23" actId="1076"/>
          <ac:picMkLst>
            <pc:docMk/>
            <pc:sldMk cId="3971234568" sldId="368"/>
            <ac:picMk id="3" creationId="{E2409799-10F5-EC58-C57D-74B25CC36CC5}"/>
          </ac:picMkLst>
        </pc:picChg>
      </pc:sldChg>
      <pc:sldChg chg="addSp modSp new mod">
        <pc:chgData name="小松 陽香" userId="9d4a7065-6176-481c-b556-1e2496a25942" providerId="ADAL" clId="{DB4E6535-42B7-7645-8A2E-D7E81393B59C}" dt="2025-04-22T01:30:17.303" v="30" actId="1076"/>
        <pc:sldMkLst>
          <pc:docMk/>
          <pc:sldMk cId="11940411" sldId="369"/>
        </pc:sldMkLst>
        <pc:picChg chg="add mod">
          <ac:chgData name="小松 陽香" userId="9d4a7065-6176-481c-b556-1e2496a25942" providerId="ADAL" clId="{DB4E6535-42B7-7645-8A2E-D7E81393B59C}" dt="2025-04-22T01:30:17.303" v="30" actId="1076"/>
          <ac:picMkLst>
            <pc:docMk/>
            <pc:sldMk cId="11940411" sldId="369"/>
            <ac:picMk id="3" creationId="{E2E9F647-F773-9D2B-C6DD-2D9F2B557112}"/>
          </ac:picMkLst>
        </pc:picChg>
      </pc:sldChg>
      <pc:sldChg chg="addSp modSp new mod">
        <pc:chgData name="小松 陽香" userId="9d4a7065-6176-481c-b556-1e2496a25942" providerId="ADAL" clId="{DB4E6535-42B7-7645-8A2E-D7E81393B59C}" dt="2025-04-22T01:30:31.432" v="36" actId="1076"/>
        <pc:sldMkLst>
          <pc:docMk/>
          <pc:sldMk cId="1070691645" sldId="370"/>
        </pc:sldMkLst>
        <pc:picChg chg="add mod">
          <ac:chgData name="小松 陽香" userId="9d4a7065-6176-481c-b556-1e2496a25942" providerId="ADAL" clId="{DB4E6535-42B7-7645-8A2E-D7E81393B59C}" dt="2025-04-22T01:30:31.432" v="36" actId="1076"/>
          <ac:picMkLst>
            <pc:docMk/>
            <pc:sldMk cId="1070691645" sldId="370"/>
            <ac:picMk id="3" creationId="{5EE578AE-FE3F-9865-B524-8B1514A73133}"/>
          </ac:picMkLst>
        </pc:picChg>
      </pc:sldChg>
      <pc:sldChg chg="addSp modSp new mod">
        <pc:chgData name="小松 陽香" userId="9d4a7065-6176-481c-b556-1e2496a25942" providerId="ADAL" clId="{DB4E6535-42B7-7645-8A2E-D7E81393B59C}" dt="2025-04-22T01:30:44.363" v="42" actId="1076"/>
        <pc:sldMkLst>
          <pc:docMk/>
          <pc:sldMk cId="472342617" sldId="371"/>
        </pc:sldMkLst>
        <pc:picChg chg="add mod">
          <ac:chgData name="小松 陽香" userId="9d4a7065-6176-481c-b556-1e2496a25942" providerId="ADAL" clId="{DB4E6535-42B7-7645-8A2E-D7E81393B59C}" dt="2025-04-22T01:30:44.363" v="42" actId="1076"/>
          <ac:picMkLst>
            <pc:docMk/>
            <pc:sldMk cId="472342617" sldId="371"/>
            <ac:picMk id="3" creationId="{04A8CA4E-BCDC-63A4-EF48-E6871A4D58B8}"/>
          </ac:picMkLst>
        </pc:picChg>
      </pc:sldChg>
      <pc:sldMasterChg chg="delSp modSp mod setBg modSldLayout">
        <pc:chgData name="小松 陽香" userId="9d4a7065-6176-481c-b556-1e2496a25942" providerId="ADAL" clId="{DB4E6535-42B7-7645-8A2E-D7E81393B59C}" dt="2025-04-22T01:29:52.901" v="22" actId="735"/>
        <pc:sldMasterMkLst>
          <pc:docMk/>
          <pc:sldMasterMk cId="2094712805" sldId="2147483648"/>
        </pc:sldMasterMkLst>
        <pc:spChg chg="mod">
          <ac:chgData name="小松 陽香" userId="9d4a7065-6176-481c-b556-1e2496a25942" providerId="ADAL" clId="{DB4E6535-42B7-7645-8A2E-D7E81393B59C}" dt="2025-04-22T01:27:47.324" v="13" actId="120"/>
          <ac:spMkLst>
            <pc:docMk/>
            <pc:sldMasterMk cId="2094712805" sldId="2147483648"/>
            <ac:spMk id="6" creationId="{BAA69A26-3B1E-044A-864A-BFE588B8570B}"/>
          </ac:spMkLst>
        </pc:spChg>
        <pc:sldLayoutChg chg="modSp">
          <pc:chgData name="小松 陽香" userId="9d4a7065-6176-481c-b556-1e2496a25942" providerId="ADAL" clId="{DB4E6535-42B7-7645-8A2E-D7E81393B59C}" dt="2025-04-22T01:29:52.901" v="22" actId="735"/>
          <pc:sldLayoutMkLst>
            <pc:docMk/>
            <pc:sldMasterMk cId="2094712805" sldId="2147483648"/>
            <pc:sldLayoutMk cId="3755661008" sldId="214748365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A6795FF-E794-0F43-BB2B-91B1DDB518F0}" type="datetimeFigureOut">
              <a:rPr kumimoji="1" lang="ja-JP" altLang="en-US" smtClean="0"/>
              <a:t>2026/1/8</a:t>
            </a:fld>
            <a:endParaRPr kumimoji="1" lang="ja-JP" altLang="en-US"/>
          </a:p>
        </p:txBody>
      </p:sp>
      <p:sp>
        <p:nvSpPr>
          <p:cNvPr id="4" name="スライド イメージ プレースホルダー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ja-JP" altLang="en-US"/>
          </a:p>
        </p:txBody>
      </p:sp>
      <p:sp>
        <p:nvSpPr>
          <p:cNvPr id="5" name="ノート プレースホルダー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930DB991-4017-AB4A-AE78-988B98691604}" type="slidenum">
              <a:rPr kumimoji="1" lang="ja-JP" altLang="en-US" smtClean="0"/>
              <a:t>‹#›</a:t>
            </a:fld>
            <a:endParaRPr kumimoji="1" lang="ja-JP" altLang="en-US"/>
          </a:p>
        </p:txBody>
      </p:sp>
    </p:spTree>
    <p:extLst>
      <p:ext uri="{BB962C8B-B14F-4D97-AF65-F5344CB8AC3E}">
        <p14:creationId xmlns:p14="http://schemas.microsoft.com/office/powerpoint/2010/main" val="26754709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ABBD2-D85A-8C71-EA7D-7C90522F3D7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1DD7F91-29FA-951E-B391-989A6CA564A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3564E26-C2F3-4C28-2222-EB12E79DDD6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5E5D741-8F5A-3494-6420-F7C890FB7E28}"/>
              </a:ext>
            </a:extLst>
          </p:cNvPr>
          <p:cNvSpPr>
            <a:spLocks noGrp="1"/>
          </p:cNvSpPr>
          <p:nvPr>
            <p:ph type="sldNum" sz="quarter" idx="5"/>
          </p:nvPr>
        </p:nvSpPr>
        <p:spPr/>
        <p:txBody>
          <a:bodyPr/>
          <a:lstStyle/>
          <a:p>
            <a:fld id="{930DB991-4017-AB4A-AE78-988B98691604}" type="slidenum">
              <a:rPr kumimoji="1" lang="ja-JP" altLang="en-US" smtClean="0"/>
              <a:t>8</a:t>
            </a:fld>
            <a:endParaRPr kumimoji="1" lang="ja-JP" altLang="en-US"/>
          </a:p>
        </p:txBody>
      </p:sp>
    </p:spTree>
    <p:extLst>
      <p:ext uri="{BB962C8B-B14F-4D97-AF65-F5344CB8AC3E}">
        <p14:creationId xmlns:p14="http://schemas.microsoft.com/office/powerpoint/2010/main" val="288676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DF9970-AE19-4F50-C909-2F5AA8D3CC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38EC0A-537D-A661-FB02-29B2546BB9E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665CFA9-2B65-1C4E-0784-81392E809014}"/>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FA812E5-17C3-DF4A-2D61-F9014E24B1B6}"/>
              </a:ext>
            </a:extLst>
          </p:cNvPr>
          <p:cNvSpPr>
            <a:spLocks noGrp="1"/>
          </p:cNvSpPr>
          <p:nvPr>
            <p:ph type="sldNum" sz="quarter" idx="5"/>
          </p:nvPr>
        </p:nvSpPr>
        <p:spPr/>
        <p:txBody>
          <a:bodyPr/>
          <a:lstStyle/>
          <a:p>
            <a:fld id="{930DB991-4017-AB4A-AE78-988B98691604}" type="slidenum">
              <a:rPr kumimoji="1" lang="ja-JP" altLang="en-US" smtClean="0"/>
              <a:t>17</a:t>
            </a:fld>
            <a:endParaRPr kumimoji="1" lang="ja-JP" altLang="en-US"/>
          </a:p>
        </p:txBody>
      </p:sp>
    </p:spTree>
    <p:extLst>
      <p:ext uri="{BB962C8B-B14F-4D97-AF65-F5344CB8AC3E}">
        <p14:creationId xmlns:p14="http://schemas.microsoft.com/office/powerpoint/2010/main" val="2020550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9AF6B-E72E-1937-13A9-2D36111806A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7F985C8-03A7-E39A-CBF7-E660E7CF10C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30665E-21E2-76D5-B024-1D400DC8D13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338DFE0-44CD-50F0-1350-D1152101D88E}"/>
              </a:ext>
            </a:extLst>
          </p:cNvPr>
          <p:cNvSpPr>
            <a:spLocks noGrp="1"/>
          </p:cNvSpPr>
          <p:nvPr>
            <p:ph type="sldNum" sz="quarter" idx="5"/>
          </p:nvPr>
        </p:nvSpPr>
        <p:spPr/>
        <p:txBody>
          <a:bodyPr/>
          <a:lstStyle/>
          <a:p>
            <a:fld id="{930DB991-4017-AB4A-AE78-988B98691604}" type="slidenum">
              <a:rPr kumimoji="1" lang="ja-JP" altLang="en-US" smtClean="0"/>
              <a:t>18</a:t>
            </a:fld>
            <a:endParaRPr kumimoji="1" lang="ja-JP" altLang="en-US"/>
          </a:p>
        </p:txBody>
      </p:sp>
    </p:spTree>
    <p:extLst>
      <p:ext uri="{BB962C8B-B14F-4D97-AF65-F5344CB8AC3E}">
        <p14:creationId xmlns:p14="http://schemas.microsoft.com/office/powerpoint/2010/main" val="2936564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82715-05A9-B523-D448-B2E720F30E7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56D66DA-D03D-231D-499C-228BEA62FB9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EB94F7B-6025-E9EB-4B77-010EDE53DDF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39ECFE9-D256-8CD2-CFEC-5464F40740D5}"/>
              </a:ext>
            </a:extLst>
          </p:cNvPr>
          <p:cNvSpPr>
            <a:spLocks noGrp="1"/>
          </p:cNvSpPr>
          <p:nvPr>
            <p:ph type="sldNum" sz="quarter" idx="5"/>
          </p:nvPr>
        </p:nvSpPr>
        <p:spPr/>
        <p:txBody>
          <a:bodyPr/>
          <a:lstStyle/>
          <a:p>
            <a:fld id="{930DB991-4017-AB4A-AE78-988B98691604}" type="slidenum">
              <a:rPr kumimoji="1" lang="ja-JP" altLang="en-US" smtClean="0"/>
              <a:t>19</a:t>
            </a:fld>
            <a:endParaRPr kumimoji="1" lang="ja-JP" altLang="en-US"/>
          </a:p>
        </p:txBody>
      </p:sp>
    </p:spTree>
    <p:extLst>
      <p:ext uri="{BB962C8B-B14F-4D97-AF65-F5344CB8AC3E}">
        <p14:creationId xmlns:p14="http://schemas.microsoft.com/office/powerpoint/2010/main" val="1424464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2554E-B057-C9D6-EA9E-F8F34E45395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F75B4B3-718B-AA7D-8795-3F7E1749ED0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8074460-59C2-001A-D3E9-7176D8D49550}"/>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77478CC-A86A-0AE4-D5E1-E6B94D9705B1}"/>
              </a:ext>
            </a:extLst>
          </p:cNvPr>
          <p:cNvSpPr>
            <a:spLocks noGrp="1"/>
          </p:cNvSpPr>
          <p:nvPr>
            <p:ph type="sldNum" sz="quarter" idx="5"/>
          </p:nvPr>
        </p:nvSpPr>
        <p:spPr/>
        <p:txBody>
          <a:bodyPr/>
          <a:lstStyle/>
          <a:p>
            <a:fld id="{930DB991-4017-AB4A-AE78-988B98691604}" type="slidenum">
              <a:rPr kumimoji="1" lang="ja-JP" altLang="en-US" smtClean="0"/>
              <a:t>20</a:t>
            </a:fld>
            <a:endParaRPr kumimoji="1" lang="ja-JP" altLang="en-US"/>
          </a:p>
        </p:txBody>
      </p:sp>
    </p:spTree>
    <p:extLst>
      <p:ext uri="{BB962C8B-B14F-4D97-AF65-F5344CB8AC3E}">
        <p14:creationId xmlns:p14="http://schemas.microsoft.com/office/powerpoint/2010/main" val="289253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30DB991-4017-AB4A-AE78-988B98691604}" type="slidenum">
              <a:rPr kumimoji="1" lang="ja-JP" altLang="en-US" smtClean="0"/>
              <a:t>9</a:t>
            </a:fld>
            <a:endParaRPr kumimoji="1" lang="ja-JP" altLang="en-US"/>
          </a:p>
        </p:txBody>
      </p:sp>
    </p:spTree>
    <p:extLst>
      <p:ext uri="{BB962C8B-B14F-4D97-AF65-F5344CB8AC3E}">
        <p14:creationId xmlns:p14="http://schemas.microsoft.com/office/powerpoint/2010/main" val="3874767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D1F12-ADEC-4FC1-C0EA-64F2A7ED780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E381DCC-FB55-D09C-B63A-F7D5564DC4C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1F9BF71-F6B6-B613-F36A-57EAC1A35A03}"/>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32E7A0A-4307-88ED-031F-968D44D105A5}"/>
              </a:ext>
            </a:extLst>
          </p:cNvPr>
          <p:cNvSpPr>
            <a:spLocks noGrp="1"/>
          </p:cNvSpPr>
          <p:nvPr>
            <p:ph type="sldNum" sz="quarter" idx="5"/>
          </p:nvPr>
        </p:nvSpPr>
        <p:spPr/>
        <p:txBody>
          <a:bodyPr/>
          <a:lstStyle/>
          <a:p>
            <a:fld id="{930DB991-4017-AB4A-AE78-988B98691604}" type="slidenum">
              <a:rPr kumimoji="1" lang="ja-JP" altLang="en-US" smtClean="0"/>
              <a:t>10</a:t>
            </a:fld>
            <a:endParaRPr kumimoji="1" lang="ja-JP" altLang="en-US"/>
          </a:p>
        </p:txBody>
      </p:sp>
    </p:spTree>
    <p:extLst>
      <p:ext uri="{BB962C8B-B14F-4D97-AF65-F5344CB8AC3E}">
        <p14:creationId xmlns:p14="http://schemas.microsoft.com/office/powerpoint/2010/main" val="877068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2CE1A-3502-19F0-5E45-89A31063393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0B988BC-5B8E-47C9-2D92-C55C35EF6FD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9021FA1-796D-F2AD-A3DE-0A62B0D05DF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E85D9B2-EFA8-769A-48AE-0364968F26EF}"/>
              </a:ext>
            </a:extLst>
          </p:cNvPr>
          <p:cNvSpPr>
            <a:spLocks noGrp="1"/>
          </p:cNvSpPr>
          <p:nvPr>
            <p:ph type="sldNum" sz="quarter" idx="5"/>
          </p:nvPr>
        </p:nvSpPr>
        <p:spPr/>
        <p:txBody>
          <a:bodyPr/>
          <a:lstStyle/>
          <a:p>
            <a:fld id="{930DB991-4017-AB4A-AE78-988B98691604}" type="slidenum">
              <a:rPr kumimoji="1" lang="ja-JP" altLang="en-US" smtClean="0"/>
              <a:t>11</a:t>
            </a:fld>
            <a:endParaRPr kumimoji="1" lang="ja-JP" altLang="en-US"/>
          </a:p>
        </p:txBody>
      </p:sp>
    </p:spTree>
    <p:extLst>
      <p:ext uri="{BB962C8B-B14F-4D97-AF65-F5344CB8AC3E}">
        <p14:creationId xmlns:p14="http://schemas.microsoft.com/office/powerpoint/2010/main" val="54717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E6193D-C1EA-00F6-4161-1127AB1B0C7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4B10AC2-DA02-9111-D2A5-5FE50568252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EB931FFD-16FA-C938-C1B7-9F6E3E322D0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7105002-8FBF-4EE0-59DA-7A7B0FC68001}"/>
              </a:ext>
            </a:extLst>
          </p:cNvPr>
          <p:cNvSpPr>
            <a:spLocks noGrp="1"/>
          </p:cNvSpPr>
          <p:nvPr>
            <p:ph type="sldNum" sz="quarter" idx="5"/>
          </p:nvPr>
        </p:nvSpPr>
        <p:spPr/>
        <p:txBody>
          <a:bodyPr/>
          <a:lstStyle/>
          <a:p>
            <a:fld id="{930DB991-4017-AB4A-AE78-988B98691604}" type="slidenum">
              <a:rPr kumimoji="1" lang="ja-JP" altLang="en-US" smtClean="0"/>
              <a:t>12</a:t>
            </a:fld>
            <a:endParaRPr kumimoji="1" lang="ja-JP" altLang="en-US"/>
          </a:p>
        </p:txBody>
      </p:sp>
    </p:spTree>
    <p:extLst>
      <p:ext uri="{BB962C8B-B14F-4D97-AF65-F5344CB8AC3E}">
        <p14:creationId xmlns:p14="http://schemas.microsoft.com/office/powerpoint/2010/main" val="233046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92E6F-A604-E4C0-894D-862141D5FC9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873B886-6217-EAF4-AEDD-0F449B9505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191CE8F-0970-6248-302E-4ADCF06EE517}"/>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E83AE52-524F-968F-BCA0-C25A2260B7E1}"/>
              </a:ext>
            </a:extLst>
          </p:cNvPr>
          <p:cNvSpPr>
            <a:spLocks noGrp="1"/>
          </p:cNvSpPr>
          <p:nvPr>
            <p:ph type="sldNum" sz="quarter" idx="5"/>
          </p:nvPr>
        </p:nvSpPr>
        <p:spPr/>
        <p:txBody>
          <a:bodyPr/>
          <a:lstStyle/>
          <a:p>
            <a:fld id="{930DB991-4017-AB4A-AE78-988B98691604}" type="slidenum">
              <a:rPr kumimoji="1" lang="ja-JP" altLang="en-US" smtClean="0"/>
              <a:t>13</a:t>
            </a:fld>
            <a:endParaRPr kumimoji="1" lang="ja-JP" altLang="en-US"/>
          </a:p>
        </p:txBody>
      </p:sp>
    </p:spTree>
    <p:extLst>
      <p:ext uri="{BB962C8B-B14F-4D97-AF65-F5344CB8AC3E}">
        <p14:creationId xmlns:p14="http://schemas.microsoft.com/office/powerpoint/2010/main" val="3268844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791CF-0F49-31AE-DCC8-DF36428BD8F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B3FFC2B-7B1A-FDB8-C454-B1CC0A219D4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92026A-D3D1-06B2-8EDC-26F028709D16}"/>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ACB62C28-A4AE-B703-FCB5-28C5F2E6DBB7}"/>
              </a:ext>
            </a:extLst>
          </p:cNvPr>
          <p:cNvSpPr>
            <a:spLocks noGrp="1"/>
          </p:cNvSpPr>
          <p:nvPr>
            <p:ph type="sldNum" sz="quarter" idx="5"/>
          </p:nvPr>
        </p:nvSpPr>
        <p:spPr/>
        <p:txBody>
          <a:bodyPr/>
          <a:lstStyle/>
          <a:p>
            <a:fld id="{930DB991-4017-AB4A-AE78-988B98691604}" type="slidenum">
              <a:rPr kumimoji="1" lang="ja-JP" altLang="en-US" smtClean="0"/>
              <a:t>14</a:t>
            </a:fld>
            <a:endParaRPr kumimoji="1" lang="ja-JP" altLang="en-US"/>
          </a:p>
        </p:txBody>
      </p:sp>
    </p:spTree>
    <p:extLst>
      <p:ext uri="{BB962C8B-B14F-4D97-AF65-F5344CB8AC3E}">
        <p14:creationId xmlns:p14="http://schemas.microsoft.com/office/powerpoint/2010/main" val="2815059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2C824-9054-B42D-7CE1-91A4D71C62D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26CA6AE-AA42-C502-EEC6-8F0D414DF0F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A9620F8-088A-37C8-62E6-BC9E942B1DFB}"/>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C3F9EB1-D255-6671-9DE1-AFF074531F2A}"/>
              </a:ext>
            </a:extLst>
          </p:cNvPr>
          <p:cNvSpPr>
            <a:spLocks noGrp="1"/>
          </p:cNvSpPr>
          <p:nvPr>
            <p:ph type="sldNum" sz="quarter" idx="5"/>
          </p:nvPr>
        </p:nvSpPr>
        <p:spPr/>
        <p:txBody>
          <a:bodyPr/>
          <a:lstStyle/>
          <a:p>
            <a:fld id="{930DB991-4017-AB4A-AE78-988B98691604}" type="slidenum">
              <a:rPr kumimoji="1" lang="ja-JP" altLang="en-US" smtClean="0"/>
              <a:t>15</a:t>
            </a:fld>
            <a:endParaRPr kumimoji="1" lang="ja-JP" altLang="en-US"/>
          </a:p>
        </p:txBody>
      </p:sp>
    </p:spTree>
    <p:extLst>
      <p:ext uri="{BB962C8B-B14F-4D97-AF65-F5344CB8AC3E}">
        <p14:creationId xmlns:p14="http://schemas.microsoft.com/office/powerpoint/2010/main" val="404993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22CFF5-7595-13EA-0261-9AC6837670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6880CA1-B7EA-2700-F9BA-F77DD745471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B47D86A-73CF-52C4-BBC8-F44972EFF97F}"/>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1C48AAA-340D-68C9-EE4A-1C04440184D6}"/>
              </a:ext>
            </a:extLst>
          </p:cNvPr>
          <p:cNvSpPr>
            <a:spLocks noGrp="1"/>
          </p:cNvSpPr>
          <p:nvPr>
            <p:ph type="sldNum" sz="quarter" idx="5"/>
          </p:nvPr>
        </p:nvSpPr>
        <p:spPr/>
        <p:txBody>
          <a:bodyPr/>
          <a:lstStyle/>
          <a:p>
            <a:fld id="{930DB991-4017-AB4A-AE78-988B98691604}" type="slidenum">
              <a:rPr kumimoji="1" lang="ja-JP" altLang="en-US" smtClean="0"/>
              <a:t>16</a:t>
            </a:fld>
            <a:endParaRPr kumimoji="1" lang="ja-JP" altLang="en-US"/>
          </a:p>
        </p:txBody>
      </p:sp>
    </p:spTree>
    <p:extLst>
      <p:ext uri="{BB962C8B-B14F-4D97-AF65-F5344CB8AC3E}">
        <p14:creationId xmlns:p14="http://schemas.microsoft.com/office/powerpoint/2010/main" val="2454416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CC7087-EF7C-B447-8825-677B1E2E1542}"/>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E198B61-9EFA-F24B-B055-6FCB132103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8288278-56C8-F648-90C0-1E16DCC40E6E}"/>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918C9C68-7646-8D44-BBEC-AF1B0C36FC4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431C4C1-E27F-8143-A930-43FAA8759E1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4146884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FB3B09-6509-644F-B281-B0BA7A2703A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2A38DC4-C713-5549-A38D-584B9BCC43C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77BE1FA-F3AD-B849-BC2D-6FBFCAF1165E}"/>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D5669D2D-FF3E-1244-89AD-AB6AD5A0E76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010D9FE-F116-124A-B8C8-D7684AF06695}"/>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798747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31B8E3A-D2BF-B64A-99B4-A741DDB6691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8C326B6-3713-054A-AA56-40209F2447C5}"/>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52CC4B4-E33B-E549-96C1-69C73AE334CF}"/>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E4BC0388-1E29-3A47-A06A-04060059486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DDB1583-7341-D343-B729-6271782999FC}"/>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988820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D0D90-3816-1847-9707-F0852235A12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6E15901-CD77-C04F-9D23-774A38D4303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47E2C9-7B9A-EA40-B02D-5B5F7DCF273A}"/>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6F78EF3D-EFA7-F34B-944C-463EE74BAB2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51E0B5D-17B6-2E45-8CC4-1D0DF2825772}"/>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22363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1A97A3-0555-9348-9DA6-AF5C8C74DF4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7AE2EDD-7F75-824E-AD05-8FD6A49ACE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FD5AF8B-06D6-C94E-A124-25B61320B00F}"/>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5" name="フッター プレースホルダー 4">
            <a:extLst>
              <a:ext uri="{FF2B5EF4-FFF2-40B4-BE49-F238E27FC236}">
                <a16:creationId xmlns:a16="http://schemas.microsoft.com/office/drawing/2014/main" id="{6EF75A62-8767-2F44-8FB7-3DFBA0ABBF10}"/>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41643D-B1BA-BF4E-BC6F-44029691F48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094082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719960-FCFB-C848-8A76-F3D3A8A6299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BCB7DAD-764C-3842-8A42-B37AA9E9F34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5C09CE2-BA4E-604D-842F-3E6BDDD599C8}"/>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9E13322-04CD-304A-83E7-8DB87A6FFD6A}"/>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0BAC8D29-F23A-5041-A128-4745ACAD0A8A}"/>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106E7D8-B6CB-B64F-815F-90BADA6457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916207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EA48CB-756C-C547-9BA4-AAC08A48041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F3E7FCB-D523-C845-A761-BD02F1EC7F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20446BC-4872-1C4C-AB55-D5B1E74518D6}"/>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C02D8A8-6C24-8548-ACFF-0BD71315BD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69DA1AD-0300-1E44-B47F-69E76E761BA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CC392BC5-D9FC-5E4B-B485-CF9A2B9337C3}"/>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8" name="フッター プレースホルダー 7">
            <a:extLst>
              <a:ext uri="{FF2B5EF4-FFF2-40B4-BE49-F238E27FC236}">
                <a16:creationId xmlns:a16="http://schemas.microsoft.com/office/drawing/2014/main" id="{56C9DA1B-1C2D-0A44-8270-47126F0848CD}"/>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BAF0D62-595D-184F-BB9D-06968E960481}"/>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1479537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668362-31B8-954C-B933-C7A22C34EA8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29467D3-F553-6742-B9F1-6C117F65A687}"/>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4" name="フッター プレースホルダー 3">
            <a:extLst>
              <a:ext uri="{FF2B5EF4-FFF2-40B4-BE49-F238E27FC236}">
                <a16:creationId xmlns:a16="http://schemas.microsoft.com/office/drawing/2014/main" id="{8A34A179-E004-5E4E-9C15-3ED0275CB42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45C6926-2B72-534B-88B3-C12CB4A32237}"/>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98546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E4C9CD2-F472-6C4D-86D7-C52EC6453B01}"/>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3" name="フッター プレースホルダー 2">
            <a:extLst>
              <a:ext uri="{FF2B5EF4-FFF2-40B4-BE49-F238E27FC236}">
                <a16:creationId xmlns:a16="http://schemas.microsoft.com/office/drawing/2014/main" id="{7E92889D-916E-DE45-99A0-639D198DFB8C}"/>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485041F-653A-2843-B1B7-89360ABBDA2B}"/>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755661008"/>
      </p:ext>
    </p:extLst>
  </p:cSld>
  <p:clrMapOvr>
    <a:masterClrMapping/>
  </p:clrMapOvr>
  <p:extLst>
    <p:ext uri="{DCECCB84-F9BA-43D5-87BE-67443E8EF086}">
      <p15:sldGuideLst xmlns:p15="http://schemas.microsoft.com/office/powerpoint/2012/main">
        <p15:guide id="1" orient="horz" pos="1979">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0A152B-DB54-C244-9867-EE5C72939B1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0624DDD-0342-F04D-8059-A907D2E73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2A02BE4-FA3C-FB49-A399-38296C508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5486654-421D-4546-A948-E1B7C06990F6}"/>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96252714-EC04-2F4E-B2B7-D5C8ABCA794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FCBC0E6-5A46-8546-B589-71BDCB4F4B20}"/>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876945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EE6CE8-66BC-E240-9634-DEA074A488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B1A2542E-2E7A-FA44-A935-9DD7BAC87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05C00E5-77EF-3D4D-AF72-7A06C3936E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8796BDF-A51A-1240-8342-0DFC9548857A}"/>
              </a:ext>
            </a:extLst>
          </p:cNvPr>
          <p:cNvSpPr>
            <a:spLocks noGrp="1"/>
          </p:cNvSpPr>
          <p:nvPr>
            <p:ph type="dt" sz="half" idx="10"/>
          </p:nvPr>
        </p:nvSpPr>
        <p:spPr>
          <a:xfrm>
            <a:off x="838200" y="6356350"/>
            <a:ext cx="2743200" cy="365125"/>
          </a:xfrm>
          <a:prstGeom prst="rect">
            <a:avLst/>
          </a:prstGeom>
        </p:spPr>
        <p:txBody>
          <a:bodyPr/>
          <a:lstStyle/>
          <a:p>
            <a:fld id="{6C47C788-02C8-F94E-83CE-B89C84E27C2C}" type="datetimeFigureOut">
              <a:rPr kumimoji="1" lang="ja-JP" altLang="en-US" smtClean="0"/>
              <a:t>2026/1/8</a:t>
            </a:fld>
            <a:endParaRPr kumimoji="1" lang="ja-JP" altLang="en-US"/>
          </a:p>
        </p:txBody>
      </p:sp>
      <p:sp>
        <p:nvSpPr>
          <p:cNvPr id="6" name="フッター プレースホルダー 5">
            <a:extLst>
              <a:ext uri="{FF2B5EF4-FFF2-40B4-BE49-F238E27FC236}">
                <a16:creationId xmlns:a16="http://schemas.microsoft.com/office/drawing/2014/main" id="{9094B68A-D8E4-8F4D-850D-DC1EECEC7B62}"/>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49A8705-6A2B-BB46-9E5F-FC5A645709DE}"/>
              </a:ext>
            </a:extLst>
          </p:cNvPr>
          <p:cNvSpPr>
            <a:spLocks noGrp="1"/>
          </p:cNvSpPr>
          <p:nvPr>
            <p:ph type="sldNum" sz="quarter" idx="12"/>
          </p:nvPr>
        </p:nvSpPr>
        <p:spPr/>
        <p:txBody>
          <a:bodyPr/>
          <a:lstStyle/>
          <a:p>
            <a:fld id="{98EC42AF-F11A-E845-AEFF-BCEBEB410F3F}" type="slidenum">
              <a:rPr kumimoji="1" lang="ja-JP" altLang="en-US" smtClean="0"/>
              <a:t>‹#›</a:t>
            </a:fld>
            <a:endParaRPr kumimoji="1" lang="ja-JP" altLang="en-US"/>
          </a:p>
        </p:txBody>
      </p:sp>
    </p:spTree>
    <p:extLst>
      <p:ext uri="{BB962C8B-B14F-4D97-AF65-F5344CB8AC3E}">
        <p14:creationId xmlns:p14="http://schemas.microsoft.com/office/powerpoint/2010/main" val="3610341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F8182D7-6BA6-D948-B9C8-E4D9EE90A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E4520D6-285B-834C-802B-E1BA8BCF16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ー 5">
            <a:extLst>
              <a:ext uri="{FF2B5EF4-FFF2-40B4-BE49-F238E27FC236}">
                <a16:creationId xmlns:a16="http://schemas.microsoft.com/office/drawing/2014/main" id="{BAA69A26-3B1E-044A-864A-BFE588B8570B}"/>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latin typeface="MS Gothic" panose="020B0609070205080204" pitchFamily="49" charset="-128"/>
                <a:ea typeface="MS Gothic" panose="020B0609070205080204" pitchFamily="49" charset="-128"/>
              </a:defRPr>
            </a:lvl1pPr>
          </a:lstStyle>
          <a:p>
            <a:fld id="{98EC42AF-F11A-E845-AEFF-BCEBEB410F3F}" type="slidenum">
              <a:rPr lang="ja-JP" altLang="en-US" smtClean="0"/>
              <a:pPr/>
              <a:t>‹#›</a:t>
            </a:fld>
            <a:endParaRPr lang="ja-JP" altLang="en-US"/>
          </a:p>
        </p:txBody>
      </p:sp>
    </p:spTree>
    <p:extLst>
      <p:ext uri="{BB962C8B-B14F-4D97-AF65-F5344CB8AC3E}">
        <p14:creationId xmlns:p14="http://schemas.microsoft.com/office/powerpoint/2010/main" val="20947128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S Gothic" panose="020B0609070205080204" pitchFamily="49" charset="-128"/>
          <a:ea typeface="MS Gothic" panose="020B0609070205080204" pitchFamily="49"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S Gothic" panose="020B0609070205080204" pitchFamily="49" charset="-128"/>
          <a:ea typeface="MS Gothic" panose="020B0609070205080204" pitchFamily="49"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S Gothic" panose="020B0609070205080204" pitchFamily="49" charset="-128"/>
          <a:ea typeface="MS Gothic" panose="020B0609070205080204" pitchFamily="49"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S Gothic" panose="020B0609070205080204" pitchFamily="49" charset="-128"/>
          <a:ea typeface="MS Gothic" panose="020B0609070205080204" pitchFamily="49"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S Gothic" panose="020B0609070205080204" pitchFamily="49" charset="-128"/>
          <a:ea typeface="MS Gothic"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D480C49-9893-7E48-8376-A644DBB789DC}"/>
              </a:ext>
            </a:extLst>
          </p:cNvPr>
          <p:cNvSpPr txBox="1"/>
          <p:nvPr/>
        </p:nvSpPr>
        <p:spPr>
          <a:xfrm>
            <a:off x="3167323" y="1993983"/>
            <a:ext cx="5857373" cy="1969770"/>
          </a:xfrm>
          <a:prstGeom prst="rect">
            <a:avLst/>
          </a:prstGeom>
          <a:noFill/>
          <a:effectLst/>
        </p:spPr>
        <p:txBody>
          <a:bodyPr wrap="none" lIns="0" tIns="0" rIns="0" bIns="0" rtlCol="0" anchor="t" anchorCtr="0">
            <a:spAutoFit/>
          </a:bodyPr>
          <a:lstStyle/>
          <a:p>
            <a:pPr algn="ctr"/>
            <a:r>
              <a:rPr lang="en-US" altLang="ja-JP" sz="6400" b="1" dirty="0">
                <a:solidFill>
                  <a:srgbClr val="EA8900"/>
                </a:solidFill>
                <a:latin typeface="MS Gothic" panose="020B0609070205080204" pitchFamily="49" charset="-128"/>
                <a:ea typeface="MS Gothic" panose="020B0609070205080204" pitchFamily="49" charset="-128"/>
              </a:rPr>
              <a:t>1</a:t>
            </a:r>
            <a:r>
              <a:rPr lang="ja-JP" altLang="en-US" sz="6400" b="1">
                <a:solidFill>
                  <a:srgbClr val="EA8900"/>
                </a:solidFill>
                <a:latin typeface="MS Gothic" panose="020B0609070205080204" pitchFamily="49" charset="-128"/>
                <a:ea typeface="MS Gothic" panose="020B0609070205080204" pitchFamily="49" charset="-128"/>
              </a:rPr>
              <a:t>章</a:t>
            </a:r>
            <a:endParaRPr lang="en-US" altLang="ja-JP" sz="6400" b="1" dirty="0">
              <a:solidFill>
                <a:srgbClr val="EA8900"/>
              </a:solidFill>
              <a:latin typeface="MS Gothic" panose="020B0609070205080204" pitchFamily="49" charset="-128"/>
              <a:ea typeface="MS Gothic" panose="020B0609070205080204" pitchFamily="49" charset="-128"/>
            </a:endParaRPr>
          </a:p>
          <a:p>
            <a:pPr algn="ctr"/>
            <a:r>
              <a:rPr lang="ja-JP" altLang="en-US" sz="6400" b="1">
                <a:solidFill>
                  <a:srgbClr val="EA8900"/>
                </a:solidFill>
                <a:latin typeface="MS Gothic" panose="020B0609070205080204" pitchFamily="49" charset="-128"/>
                <a:ea typeface="MS Gothic" panose="020B0609070205080204" pitchFamily="49" charset="-128"/>
              </a:rPr>
              <a:t>消費生活・環境</a:t>
            </a:r>
            <a:endParaRPr kumimoji="1" lang="ja-JP" altLang="en-US" sz="6400" b="1">
              <a:solidFill>
                <a:srgbClr val="EA8900"/>
              </a:solidFill>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129980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B60F0-F54B-0814-7327-83259E6BFE86}"/>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433CFC1-74DB-2E4E-91ED-5ABDA7924962}"/>
              </a:ext>
            </a:extLst>
          </p:cNvPr>
          <p:cNvSpPr txBox="1"/>
          <p:nvPr/>
        </p:nvSpPr>
        <p:spPr>
          <a:xfrm>
            <a:off x="951228" y="1853477"/>
            <a:ext cx="10752646" cy="249299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latin typeface="MS Gothic" panose="020B0609070205080204" pitchFamily="49" charset="-128"/>
                <a:ea typeface="MS Gothic" panose="020B0609070205080204" pitchFamily="49" charset="-128"/>
              </a:rPr>
              <a:t>見かけに惑わされず、</a:t>
            </a:r>
            <a:endParaRPr lang="en-US" altLang="ja-JP" sz="5400" dirty="0">
              <a:latin typeface="MS Gothic" panose="020B0609070205080204" pitchFamily="49" charset="-128"/>
              <a:ea typeface="MS Gothic" panose="020B0609070205080204" pitchFamily="49" charset="-128"/>
            </a:endParaRPr>
          </a:p>
          <a:p>
            <a:r>
              <a:rPr lang="ja-JP" altLang="en-US" sz="5400">
                <a:latin typeface="MS Gothic" panose="020B0609070205080204" pitchFamily="49" charset="-128"/>
                <a:ea typeface="MS Gothic" panose="020B0609070205080204" pitchFamily="49" charset="-128"/>
              </a:rPr>
              <a:t>物事を多面的・客観的に捉え、</a:t>
            </a:r>
            <a:endParaRPr lang="en-US" altLang="ja-JP" sz="5400" dirty="0">
              <a:latin typeface="MS Gothic" panose="020B0609070205080204" pitchFamily="49" charset="-128"/>
              <a:ea typeface="MS Gothic" panose="020B0609070205080204" pitchFamily="49" charset="-128"/>
            </a:endParaRPr>
          </a:p>
          <a:p>
            <a:r>
              <a:rPr lang="ja-JP" altLang="en-US" sz="5400">
                <a:latin typeface="MS Gothic" panose="020B0609070205080204" pitchFamily="49" charset="-128"/>
                <a:ea typeface="MS Gothic" panose="020B0609070205080204" pitchFamily="49" charset="-128"/>
              </a:rPr>
              <a:t>本質を見抜く思考のこと。</a:t>
            </a:r>
            <a:endParaRPr kumimoji="1" lang="ja-JP" altLang="en-US" sz="5400">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5E6F218D-6475-601A-8D16-CC364AFF2444}"/>
              </a:ext>
            </a:extLst>
          </p:cNvPr>
          <p:cNvSpPr txBox="1"/>
          <p:nvPr/>
        </p:nvSpPr>
        <p:spPr>
          <a:xfrm>
            <a:off x="719999"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キーワード</a:t>
            </a:r>
            <a:r>
              <a:rPr lang="en-US" altLang="ja-JP" sz="4400" dirty="0">
                <a:latin typeface="MS Gothic" panose="020B0609070205080204" pitchFamily="49" charset="-128"/>
                <a:ea typeface="MS Gothic" panose="020B0609070205080204" pitchFamily="49" charset="-128"/>
              </a:rPr>
              <a:t>②</a:t>
            </a:r>
            <a:endParaRPr kumimoji="1" lang="ja-JP" altLang="en-US" sz="4400">
              <a:latin typeface="MS Gothic" panose="020B0609070205080204" pitchFamily="49" charset="-128"/>
              <a:ea typeface="MS Gothic" panose="020B0609070205080204" pitchFamily="49" charset="-128"/>
            </a:endParaRPr>
          </a:p>
        </p:txBody>
      </p:sp>
      <p:cxnSp>
        <p:nvCxnSpPr>
          <p:cNvPr id="2" name="直線コネクタ 1">
            <a:extLst>
              <a:ext uri="{FF2B5EF4-FFF2-40B4-BE49-F238E27FC236}">
                <a16:creationId xmlns:a16="http://schemas.microsoft.com/office/drawing/2014/main" id="{2E7B7C11-BC3C-802F-5E46-C69E27B50549}"/>
              </a:ext>
            </a:extLst>
          </p:cNvPr>
          <p:cNvCxnSpPr>
            <a:cxnSpLocks/>
          </p:cNvCxnSpPr>
          <p:nvPr/>
        </p:nvCxnSpPr>
        <p:spPr>
          <a:xfrm>
            <a:off x="719999" y="1263213"/>
            <a:ext cx="3521261" cy="0"/>
          </a:xfrm>
          <a:prstGeom prst="line">
            <a:avLst/>
          </a:prstGeom>
          <a:ln w="38100">
            <a:solidFill>
              <a:srgbClr val="EA89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46501259-0ACB-AA37-7D52-647E7F2A18A9}"/>
              </a:ext>
            </a:extLst>
          </p:cNvPr>
          <p:cNvSpPr txBox="1"/>
          <p:nvPr/>
        </p:nvSpPr>
        <p:spPr>
          <a:xfrm>
            <a:off x="7591513" y="4838167"/>
            <a:ext cx="3588115"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solidFill>
                  <a:srgbClr val="FF0000"/>
                </a:solidFill>
                <a:latin typeface="MS Gothic" panose="020B0609070205080204" pitchFamily="49" charset="-128"/>
                <a:ea typeface="MS Gothic" panose="020B0609070205080204" pitchFamily="49" charset="-128"/>
              </a:rPr>
              <a:t>批判的思考</a:t>
            </a:r>
            <a:endParaRPr kumimoji="1" lang="ja-JP" altLang="en-US" sz="5400">
              <a:solidFill>
                <a:srgbClr val="FF0000"/>
              </a:solidFill>
              <a:latin typeface="MS Gothic" panose="020B0609070205080204" pitchFamily="49" charset="-128"/>
              <a:ea typeface="MS Gothic" panose="020B0609070205080204" pitchFamily="49" charset="-128"/>
            </a:endParaRPr>
          </a:p>
        </p:txBody>
      </p:sp>
      <p:sp>
        <p:nvSpPr>
          <p:cNvPr id="5" name="メモ 4">
            <a:extLst>
              <a:ext uri="{FF2B5EF4-FFF2-40B4-BE49-F238E27FC236}">
                <a16:creationId xmlns:a16="http://schemas.microsoft.com/office/drawing/2014/main" id="{0DEBD983-39F4-3A81-B70A-C64BE6FC5C23}"/>
              </a:ext>
            </a:extLst>
          </p:cNvPr>
          <p:cNvSpPr/>
          <p:nvPr/>
        </p:nvSpPr>
        <p:spPr>
          <a:xfrm>
            <a:off x="7319461" y="4838167"/>
            <a:ext cx="4132218" cy="91156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8154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DDD62D-21D8-8759-35E5-2666EB504DEF}"/>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5A4A9DDC-EE38-698B-F361-81B3BB3EF1E1}"/>
              </a:ext>
            </a:extLst>
          </p:cNvPr>
          <p:cNvSpPr txBox="1"/>
          <p:nvPr/>
        </p:nvSpPr>
        <p:spPr>
          <a:xfrm>
            <a:off x="951228" y="1973858"/>
            <a:ext cx="10752646" cy="249299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latin typeface="MS Gothic" panose="020B0609070205080204" pitchFamily="49" charset="-128"/>
                <a:ea typeface="MS Gothic" panose="020B0609070205080204" pitchFamily="49" charset="-128"/>
              </a:rPr>
              <a:t>情報機器や</a:t>
            </a:r>
            <a:r>
              <a:rPr lang="en-US" altLang="ja-JP" sz="5400" dirty="0">
                <a:latin typeface="MS Gothic" panose="020B0609070205080204" pitchFamily="49" charset="-128"/>
                <a:ea typeface="MS Gothic" panose="020B0609070205080204" pitchFamily="49" charset="-128"/>
              </a:rPr>
              <a:t>IT</a:t>
            </a:r>
            <a:r>
              <a:rPr lang="ja-JP" altLang="en-US" sz="5400">
                <a:latin typeface="MS Gothic" panose="020B0609070205080204" pitchFamily="49" charset="-128"/>
                <a:ea typeface="MS Gothic" panose="020B0609070205080204" pitchFamily="49" charset="-128"/>
              </a:rPr>
              <a:t>ネットワークなどを活用して、情報を十分に使いこ</a:t>
            </a:r>
          </a:p>
          <a:p>
            <a:r>
              <a:rPr lang="ja-JP" altLang="en-US" sz="5400">
                <a:latin typeface="MS Gothic" panose="020B0609070205080204" pitchFamily="49" charset="-128"/>
                <a:ea typeface="MS Gothic" panose="020B0609070205080204" pitchFamily="49" charset="-128"/>
              </a:rPr>
              <a:t>なせる能力のこと。</a:t>
            </a:r>
            <a:endParaRPr kumimoji="1" lang="ja-JP" altLang="en-US" sz="5400">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33A8C005-4D37-80BC-4D9D-F7EB32439C1E}"/>
              </a:ext>
            </a:extLst>
          </p:cNvPr>
          <p:cNvSpPr txBox="1"/>
          <p:nvPr/>
        </p:nvSpPr>
        <p:spPr>
          <a:xfrm>
            <a:off x="719999"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キーワード</a:t>
            </a:r>
            <a:r>
              <a:rPr lang="en-US" altLang="ja-JP" sz="4400" dirty="0">
                <a:latin typeface="MS Gothic" panose="020B0609070205080204" pitchFamily="49" charset="-128"/>
                <a:ea typeface="MS Gothic" panose="020B0609070205080204" pitchFamily="49" charset="-128"/>
              </a:rPr>
              <a:t>③</a:t>
            </a:r>
            <a:endParaRPr kumimoji="1" lang="ja-JP" altLang="en-US" sz="4400">
              <a:latin typeface="MS Gothic" panose="020B0609070205080204" pitchFamily="49" charset="-128"/>
              <a:ea typeface="MS Gothic" panose="020B0609070205080204" pitchFamily="49" charset="-128"/>
            </a:endParaRPr>
          </a:p>
        </p:txBody>
      </p:sp>
      <p:cxnSp>
        <p:nvCxnSpPr>
          <p:cNvPr id="2" name="直線コネクタ 1">
            <a:extLst>
              <a:ext uri="{FF2B5EF4-FFF2-40B4-BE49-F238E27FC236}">
                <a16:creationId xmlns:a16="http://schemas.microsoft.com/office/drawing/2014/main" id="{01341461-FE4C-3CA9-27C1-6AB488420F69}"/>
              </a:ext>
            </a:extLst>
          </p:cNvPr>
          <p:cNvCxnSpPr>
            <a:cxnSpLocks/>
          </p:cNvCxnSpPr>
          <p:nvPr/>
        </p:nvCxnSpPr>
        <p:spPr>
          <a:xfrm>
            <a:off x="719999" y="1263213"/>
            <a:ext cx="3521261" cy="0"/>
          </a:xfrm>
          <a:prstGeom prst="line">
            <a:avLst/>
          </a:prstGeom>
          <a:ln w="38100">
            <a:solidFill>
              <a:srgbClr val="EA89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2E84A31-3B37-9349-C76D-9F140DB12D69}"/>
              </a:ext>
            </a:extLst>
          </p:cNvPr>
          <p:cNvSpPr txBox="1"/>
          <p:nvPr/>
        </p:nvSpPr>
        <p:spPr>
          <a:xfrm>
            <a:off x="6476999" y="4868784"/>
            <a:ext cx="4865915"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solidFill>
                  <a:srgbClr val="FF0000"/>
                </a:solidFill>
                <a:latin typeface="MS Gothic" panose="020B0609070205080204" pitchFamily="49" charset="-128"/>
                <a:ea typeface="MS Gothic" panose="020B0609070205080204" pitchFamily="49" charset="-128"/>
              </a:rPr>
              <a:t>情報リテラシー</a:t>
            </a:r>
            <a:endParaRPr kumimoji="1" lang="ja-JP" altLang="en-US" sz="5400">
              <a:solidFill>
                <a:srgbClr val="FF0000"/>
              </a:solidFill>
              <a:latin typeface="MS Gothic" panose="020B0609070205080204" pitchFamily="49" charset="-128"/>
              <a:ea typeface="MS Gothic" panose="020B0609070205080204" pitchFamily="49" charset="-128"/>
            </a:endParaRPr>
          </a:p>
        </p:txBody>
      </p:sp>
      <p:sp>
        <p:nvSpPr>
          <p:cNvPr id="7" name="メモ 6">
            <a:extLst>
              <a:ext uri="{FF2B5EF4-FFF2-40B4-BE49-F238E27FC236}">
                <a16:creationId xmlns:a16="http://schemas.microsoft.com/office/drawing/2014/main" id="{D2886DB3-C6C8-20E2-79F4-F91D6A6854FD}"/>
              </a:ext>
            </a:extLst>
          </p:cNvPr>
          <p:cNvSpPr/>
          <p:nvPr/>
        </p:nvSpPr>
        <p:spPr>
          <a:xfrm>
            <a:off x="6334581" y="4724401"/>
            <a:ext cx="5102954" cy="1018924"/>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740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2499A-6A18-A6F7-6DE4-4F8FC2F075F2}"/>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D9E6F643-CE87-8210-7E9E-014CBEBD931A}"/>
              </a:ext>
            </a:extLst>
          </p:cNvPr>
          <p:cNvSpPr txBox="1"/>
          <p:nvPr/>
        </p:nvSpPr>
        <p:spPr>
          <a:xfrm>
            <a:off x="719999" y="1973858"/>
            <a:ext cx="11055715" cy="249299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ja-JP" altLang="en-US" sz="5400">
                <a:latin typeface="MS Gothic" panose="020B0609070205080204" pitchFamily="49" charset="-128"/>
                <a:ea typeface="MS Gothic" panose="020B0609070205080204" pitchFamily="49" charset="-128"/>
              </a:rPr>
              <a:t>人や社会、地球環境に配慮した商品やサービスを選んで消費すること。倫理的消費・道徳的消費ともいう。</a:t>
            </a:r>
            <a:endParaRPr kumimoji="1" lang="ja-JP" altLang="en-US" sz="5400">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B932EEC5-2114-ED48-24D5-F1CB9460A65C}"/>
              </a:ext>
            </a:extLst>
          </p:cNvPr>
          <p:cNvSpPr txBox="1"/>
          <p:nvPr/>
        </p:nvSpPr>
        <p:spPr>
          <a:xfrm>
            <a:off x="719999"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キーワード</a:t>
            </a:r>
            <a:r>
              <a:rPr lang="en-US" altLang="ja-JP" sz="4400" dirty="0">
                <a:latin typeface="MS Gothic" panose="020B0609070205080204" pitchFamily="49" charset="-128"/>
                <a:ea typeface="MS Gothic" panose="020B0609070205080204" pitchFamily="49" charset="-128"/>
              </a:rPr>
              <a:t>④</a:t>
            </a:r>
            <a:endParaRPr kumimoji="1" lang="ja-JP" altLang="en-US" sz="4400">
              <a:latin typeface="MS Gothic" panose="020B0609070205080204" pitchFamily="49" charset="-128"/>
              <a:ea typeface="MS Gothic" panose="020B0609070205080204" pitchFamily="49" charset="-128"/>
            </a:endParaRPr>
          </a:p>
        </p:txBody>
      </p:sp>
      <p:cxnSp>
        <p:nvCxnSpPr>
          <p:cNvPr id="2" name="直線コネクタ 1">
            <a:extLst>
              <a:ext uri="{FF2B5EF4-FFF2-40B4-BE49-F238E27FC236}">
                <a16:creationId xmlns:a16="http://schemas.microsoft.com/office/drawing/2014/main" id="{25C9D1CA-322F-099E-EC6F-2ACDDFCA60D0}"/>
              </a:ext>
            </a:extLst>
          </p:cNvPr>
          <p:cNvCxnSpPr>
            <a:cxnSpLocks/>
          </p:cNvCxnSpPr>
          <p:nvPr/>
        </p:nvCxnSpPr>
        <p:spPr>
          <a:xfrm>
            <a:off x="719999" y="1263213"/>
            <a:ext cx="3521261" cy="0"/>
          </a:xfrm>
          <a:prstGeom prst="line">
            <a:avLst/>
          </a:prstGeom>
          <a:ln w="38100">
            <a:solidFill>
              <a:srgbClr val="EA89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61432A5A-D983-856E-2456-83AFB45A732D}"/>
              </a:ext>
            </a:extLst>
          </p:cNvPr>
          <p:cNvSpPr txBox="1"/>
          <p:nvPr/>
        </p:nvSpPr>
        <p:spPr>
          <a:xfrm>
            <a:off x="7206341" y="4868784"/>
            <a:ext cx="4865915"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solidFill>
                  <a:srgbClr val="FF0000"/>
                </a:solidFill>
                <a:latin typeface="MS Gothic" panose="020B0609070205080204" pitchFamily="49" charset="-128"/>
                <a:ea typeface="MS Gothic" panose="020B0609070205080204" pitchFamily="49" charset="-128"/>
              </a:rPr>
              <a:t>エシカル消費</a:t>
            </a:r>
            <a:endParaRPr kumimoji="1" lang="ja-JP" altLang="en-US" sz="5400">
              <a:solidFill>
                <a:srgbClr val="FF0000"/>
              </a:solidFill>
              <a:latin typeface="MS Gothic" panose="020B0609070205080204" pitchFamily="49" charset="-128"/>
              <a:ea typeface="MS Gothic" panose="020B0609070205080204" pitchFamily="49" charset="-128"/>
            </a:endParaRPr>
          </a:p>
        </p:txBody>
      </p:sp>
      <p:sp>
        <p:nvSpPr>
          <p:cNvPr id="7" name="メモ 6">
            <a:extLst>
              <a:ext uri="{FF2B5EF4-FFF2-40B4-BE49-F238E27FC236}">
                <a16:creationId xmlns:a16="http://schemas.microsoft.com/office/drawing/2014/main" id="{A41FFB9F-7ECF-E43C-4A68-E2D20D788D80}"/>
              </a:ext>
            </a:extLst>
          </p:cNvPr>
          <p:cNvSpPr/>
          <p:nvPr/>
        </p:nvSpPr>
        <p:spPr>
          <a:xfrm>
            <a:off x="6977198" y="4724401"/>
            <a:ext cx="4678051" cy="1018924"/>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8830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0F579-99BE-E024-FBEB-E7E5763AE651}"/>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04AC6FD-2E9B-40D7-7957-C4857E9055D0}"/>
              </a:ext>
            </a:extLst>
          </p:cNvPr>
          <p:cNvSpPr txBox="1"/>
          <p:nvPr/>
        </p:nvSpPr>
        <p:spPr>
          <a:xfrm>
            <a:off x="719999" y="1973858"/>
            <a:ext cx="11055715" cy="249299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ja-JP" altLang="en-US" sz="5400">
                <a:latin typeface="MS Gothic" panose="020B0609070205080204" pitchFamily="49" charset="-128"/>
                <a:ea typeface="MS Gothic" panose="020B0609070205080204" pitchFamily="49" charset="-128"/>
              </a:rPr>
              <a:t>「公正な貿易」の意味で、生産現場である開発途上国と適正な価格で継続的に取引をする仕組み。</a:t>
            </a:r>
            <a:endParaRPr kumimoji="1" lang="ja-JP" altLang="en-US" sz="5400">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045C787B-269A-AFAC-CF65-3A9510AE8F66}"/>
              </a:ext>
            </a:extLst>
          </p:cNvPr>
          <p:cNvSpPr txBox="1"/>
          <p:nvPr/>
        </p:nvSpPr>
        <p:spPr>
          <a:xfrm>
            <a:off x="719999"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キーワード</a:t>
            </a:r>
            <a:r>
              <a:rPr lang="en-US" altLang="ja-JP" sz="4400" dirty="0">
                <a:latin typeface="MS Gothic" panose="020B0609070205080204" pitchFamily="49" charset="-128"/>
                <a:ea typeface="MS Gothic" panose="020B0609070205080204" pitchFamily="49" charset="-128"/>
              </a:rPr>
              <a:t>⑤</a:t>
            </a:r>
            <a:endParaRPr kumimoji="1" lang="ja-JP" altLang="en-US" sz="4400">
              <a:latin typeface="MS Gothic" panose="020B0609070205080204" pitchFamily="49" charset="-128"/>
              <a:ea typeface="MS Gothic" panose="020B0609070205080204" pitchFamily="49" charset="-128"/>
            </a:endParaRPr>
          </a:p>
        </p:txBody>
      </p:sp>
      <p:cxnSp>
        <p:nvCxnSpPr>
          <p:cNvPr id="2" name="直線コネクタ 1">
            <a:extLst>
              <a:ext uri="{FF2B5EF4-FFF2-40B4-BE49-F238E27FC236}">
                <a16:creationId xmlns:a16="http://schemas.microsoft.com/office/drawing/2014/main" id="{68E9751F-984C-65D4-A786-2E6ECBBBB1FA}"/>
              </a:ext>
            </a:extLst>
          </p:cNvPr>
          <p:cNvCxnSpPr>
            <a:cxnSpLocks/>
          </p:cNvCxnSpPr>
          <p:nvPr/>
        </p:nvCxnSpPr>
        <p:spPr>
          <a:xfrm>
            <a:off x="719999" y="1263213"/>
            <a:ext cx="3521261" cy="0"/>
          </a:xfrm>
          <a:prstGeom prst="line">
            <a:avLst/>
          </a:prstGeom>
          <a:ln w="38100">
            <a:solidFill>
              <a:srgbClr val="EA89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3D5D75EE-802F-3DA3-383C-5E2DBC754E47}"/>
              </a:ext>
            </a:extLst>
          </p:cNvPr>
          <p:cNvSpPr txBox="1"/>
          <p:nvPr/>
        </p:nvSpPr>
        <p:spPr>
          <a:xfrm>
            <a:off x="6909799" y="4868784"/>
            <a:ext cx="4865915"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solidFill>
                  <a:srgbClr val="FF0000"/>
                </a:solidFill>
                <a:latin typeface="MS Gothic" panose="020B0609070205080204" pitchFamily="49" charset="-128"/>
                <a:ea typeface="MS Gothic" panose="020B0609070205080204" pitchFamily="49" charset="-128"/>
              </a:rPr>
              <a:t>フェアトレード</a:t>
            </a:r>
            <a:endParaRPr kumimoji="1" lang="ja-JP" altLang="en-US" sz="5400">
              <a:solidFill>
                <a:srgbClr val="FF0000"/>
              </a:solidFill>
              <a:latin typeface="MS Gothic" panose="020B0609070205080204" pitchFamily="49" charset="-128"/>
              <a:ea typeface="MS Gothic" panose="020B0609070205080204" pitchFamily="49" charset="-128"/>
            </a:endParaRPr>
          </a:p>
        </p:txBody>
      </p:sp>
      <p:sp>
        <p:nvSpPr>
          <p:cNvPr id="7" name="メモ 6">
            <a:extLst>
              <a:ext uri="{FF2B5EF4-FFF2-40B4-BE49-F238E27FC236}">
                <a16:creationId xmlns:a16="http://schemas.microsoft.com/office/drawing/2014/main" id="{49381A3B-F75C-4EBF-6B7D-009A70E227EC}"/>
              </a:ext>
            </a:extLst>
          </p:cNvPr>
          <p:cNvSpPr/>
          <p:nvPr/>
        </p:nvSpPr>
        <p:spPr>
          <a:xfrm>
            <a:off x="6781255" y="4724401"/>
            <a:ext cx="4994459" cy="1018924"/>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2139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429D1-0AED-0B8F-A01B-077FCC41602E}"/>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D211A76-C57B-2A96-ACA6-E93193E704EF}"/>
              </a:ext>
            </a:extLst>
          </p:cNvPr>
          <p:cNvSpPr txBox="1"/>
          <p:nvPr/>
        </p:nvSpPr>
        <p:spPr>
          <a:xfrm>
            <a:off x="719999" y="1973858"/>
            <a:ext cx="11055715" cy="166199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ja-JP" altLang="en-US" sz="5400">
                <a:latin typeface="MS Gothic" panose="020B0609070205080204" pitchFamily="49" charset="-128"/>
                <a:ea typeface="MS Gothic" panose="020B0609070205080204" pitchFamily="49" charset="-128"/>
              </a:rPr>
              <a:t>消費者の信用のもとに、</a:t>
            </a:r>
            <a:r>
              <a:rPr lang="ja-JP" altLang="en-US" sz="5400">
                <a:solidFill>
                  <a:srgbClr val="FF0000"/>
                </a:solidFill>
                <a:latin typeface="MS Gothic" panose="020B0609070205080204" pitchFamily="49" charset="-128"/>
                <a:ea typeface="MS Gothic" panose="020B0609070205080204" pitchFamily="49" charset="-128"/>
              </a:rPr>
              <a:t>後払いができるカード</a:t>
            </a:r>
            <a:r>
              <a:rPr lang="ja-JP" altLang="en-US" sz="5400">
                <a:latin typeface="MS Gothic" panose="020B0609070205080204" pitchFamily="49" charset="-128"/>
                <a:ea typeface="MS Gothic" panose="020B0609070205080204" pitchFamily="49" charset="-128"/>
              </a:rPr>
              <a:t>。</a:t>
            </a:r>
            <a:endParaRPr kumimoji="1" lang="ja-JP" altLang="en-US" sz="5400">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9EA28CB5-8491-5B8A-BC1E-DB1F709ECD50}"/>
              </a:ext>
            </a:extLst>
          </p:cNvPr>
          <p:cNvSpPr txBox="1"/>
          <p:nvPr/>
        </p:nvSpPr>
        <p:spPr>
          <a:xfrm>
            <a:off x="719999"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キーワード</a:t>
            </a:r>
            <a:r>
              <a:rPr lang="en-US" altLang="ja-JP" sz="4400" dirty="0">
                <a:latin typeface="MS Gothic" panose="020B0609070205080204" pitchFamily="49" charset="-128"/>
                <a:ea typeface="MS Gothic" panose="020B0609070205080204" pitchFamily="49" charset="-128"/>
              </a:rPr>
              <a:t>⑥</a:t>
            </a:r>
            <a:endParaRPr kumimoji="1" lang="ja-JP" altLang="en-US" sz="4400">
              <a:latin typeface="MS Gothic" panose="020B0609070205080204" pitchFamily="49" charset="-128"/>
              <a:ea typeface="MS Gothic" panose="020B0609070205080204" pitchFamily="49" charset="-128"/>
            </a:endParaRPr>
          </a:p>
        </p:txBody>
      </p:sp>
      <p:cxnSp>
        <p:nvCxnSpPr>
          <p:cNvPr id="2" name="直線コネクタ 1">
            <a:extLst>
              <a:ext uri="{FF2B5EF4-FFF2-40B4-BE49-F238E27FC236}">
                <a16:creationId xmlns:a16="http://schemas.microsoft.com/office/drawing/2014/main" id="{7665189A-3A7C-5623-F4A5-4481F81736BF}"/>
              </a:ext>
            </a:extLst>
          </p:cNvPr>
          <p:cNvCxnSpPr>
            <a:cxnSpLocks/>
          </p:cNvCxnSpPr>
          <p:nvPr/>
        </p:nvCxnSpPr>
        <p:spPr>
          <a:xfrm>
            <a:off x="719999" y="1263213"/>
            <a:ext cx="3521261" cy="0"/>
          </a:xfrm>
          <a:prstGeom prst="line">
            <a:avLst/>
          </a:prstGeom>
          <a:ln w="38100">
            <a:solidFill>
              <a:srgbClr val="EA89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CE2CEE0-C1AB-E518-36F8-F9D54A75D384}"/>
              </a:ext>
            </a:extLst>
          </p:cNvPr>
          <p:cNvSpPr txBox="1"/>
          <p:nvPr/>
        </p:nvSpPr>
        <p:spPr>
          <a:xfrm>
            <a:off x="6096000" y="4543603"/>
            <a:ext cx="5679714"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solidFill>
                  <a:srgbClr val="FF0000"/>
                </a:solidFill>
                <a:latin typeface="MS Gothic" panose="020B0609070205080204" pitchFamily="49" charset="-128"/>
                <a:ea typeface="MS Gothic" panose="020B0609070205080204" pitchFamily="49" charset="-128"/>
              </a:rPr>
              <a:t>クレジットカード</a:t>
            </a:r>
            <a:endParaRPr kumimoji="1" lang="ja-JP" altLang="en-US" sz="5400">
              <a:solidFill>
                <a:srgbClr val="FF0000"/>
              </a:solidFill>
              <a:latin typeface="MS Gothic" panose="020B0609070205080204" pitchFamily="49" charset="-128"/>
              <a:ea typeface="MS Gothic" panose="020B0609070205080204" pitchFamily="49" charset="-128"/>
            </a:endParaRPr>
          </a:p>
        </p:txBody>
      </p:sp>
      <p:sp>
        <p:nvSpPr>
          <p:cNvPr id="7" name="メモ 6">
            <a:extLst>
              <a:ext uri="{FF2B5EF4-FFF2-40B4-BE49-F238E27FC236}">
                <a16:creationId xmlns:a16="http://schemas.microsoft.com/office/drawing/2014/main" id="{BF283A7A-B3B5-ABE0-FB5D-D1D82AB32D84}"/>
              </a:ext>
            </a:extLst>
          </p:cNvPr>
          <p:cNvSpPr/>
          <p:nvPr/>
        </p:nvSpPr>
        <p:spPr>
          <a:xfrm>
            <a:off x="5921829" y="4399220"/>
            <a:ext cx="5853885" cy="1018924"/>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903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D61B9-DDA2-509C-EBFD-9096FE715663}"/>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2D3A67BE-88BE-5196-BE6B-FC66E760D605}"/>
              </a:ext>
            </a:extLst>
          </p:cNvPr>
          <p:cNvSpPr txBox="1"/>
          <p:nvPr/>
        </p:nvSpPr>
        <p:spPr>
          <a:xfrm>
            <a:off x="4921297" y="456436"/>
            <a:ext cx="6232735"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ja-JP" altLang="en-US" sz="5400">
                <a:solidFill>
                  <a:srgbClr val="FF0000"/>
                </a:solidFill>
                <a:latin typeface="MS Gothic" panose="020B0609070205080204" pitchFamily="49" charset="-128"/>
                <a:ea typeface="MS Gothic" panose="020B0609070205080204" pitchFamily="49" charset="-128"/>
              </a:rPr>
              <a:t>さまざまな決済方法</a:t>
            </a:r>
            <a:endParaRPr kumimoji="1" lang="ja-JP" altLang="en-US" sz="5400">
              <a:solidFill>
                <a:srgbClr val="FF0000"/>
              </a:solidFill>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2849166C-44D2-5DFA-3DBC-04FB1E20B0B1}"/>
              </a:ext>
            </a:extLst>
          </p:cNvPr>
          <p:cNvSpPr txBox="1"/>
          <p:nvPr/>
        </p:nvSpPr>
        <p:spPr>
          <a:xfrm>
            <a:off x="719999" y="533381"/>
            <a:ext cx="3521261"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キーワード</a:t>
            </a:r>
            <a:r>
              <a:rPr lang="en-US" altLang="ja-JP" sz="4400" dirty="0">
                <a:latin typeface="MS Gothic" panose="020B0609070205080204" pitchFamily="49" charset="-128"/>
                <a:ea typeface="MS Gothic" panose="020B0609070205080204" pitchFamily="49" charset="-128"/>
              </a:rPr>
              <a:t>⑦</a:t>
            </a:r>
            <a:endParaRPr kumimoji="1" lang="ja-JP" altLang="en-US" sz="4400">
              <a:latin typeface="MS Gothic" panose="020B0609070205080204" pitchFamily="49" charset="-128"/>
              <a:ea typeface="MS Gothic" panose="020B0609070205080204" pitchFamily="49" charset="-128"/>
            </a:endParaRPr>
          </a:p>
        </p:txBody>
      </p:sp>
      <p:cxnSp>
        <p:nvCxnSpPr>
          <p:cNvPr id="2" name="直線コネクタ 1">
            <a:extLst>
              <a:ext uri="{FF2B5EF4-FFF2-40B4-BE49-F238E27FC236}">
                <a16:creationId xmlns:a16="http://schemas.microsoft.com/office/drawing/2014/main" id="{9F2C484E-CBCA-9E8B-DC4C-52B63DBE0C3C}"/>
              </a:ext>
            </a:extLst>
          </p:cNvPr>
          <p:cNvCxnSpPr>
            <a:cxnSpLocks/>
          </p:cNvCxnSpPr>
          <p:nvPr/>
        </p:nvCxnSpPr>
        <p:spPr>
          <a:xfrm>
            <a:off x="719999" y="1263213"/>
            <a:ext cx="3521261" cy="0"/>
          </a:xfrm>
          <a:prstGeom prst="line">
            <a:avLst/>
          </a:prstGeom>
          <a:ln w="38100">
            <a:solidFill>
              <a:srgbClr val="EA89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ED8CF07E-46C5-A1FA-D6D0-EF9319EB9759}"/>
              </a:ext>
            </a:extLst>
          </p:cNvPr>
          <p:cNvSpPr txBox="1"/>
          <p:nvPr/>
        </p:nvSpPr>
        <p:spPr>
          <a:xfrm>
            <a:off x="9565072" y="2311304"/>
            <a:ext cx="2049025"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kumimoji="1" lang="ja-JP" altLang="en-US" sz="4000">
                <a:solidFill>
                  <a:srgbClr val="FF0000"/>
                </a:solidFill>
                <a:latin typeface="MS Gothic" panose="020B0609070205080204" pitchFamily="49" charset="-128"/>
                <a:ea typeface="MS Gothic" panose="020B0609070205080204" pitchFamily="49" charset="-128"/>
              </a:rPr>
              <a:t>前　払い</a:t>
            </a:r>
          </a:p>
        </p:txBody>
      </p:sp>
      <p:sp>
        <p:nvSpPr>
          <p:cNvPr id="7" name="メモ 6">
            <a:extLst>
              <a:ext uri="{FF2B5EF4-FFF2-40B4-BE49-F238E27FC236}">
                <a16:creationId xmlns:a16="http://schemas.microsoft.com/office/drawing/2014/main" id="{6E140ED7-0949-4BF0-BC90-09A00038BC3E}"/>
              </a:ext>
            </a:extLst>
          </p:cNvPr>
          <p:cNvSpPr/>
          <p:nvPr/>
        </p:nvSpPr>
        <p:spPr>
          <a:xfrm>
            <a:off x="9342218" y="2303133"/>
            <a:ext cx="1243404" cy="716352"/>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D94163A-BBAE-2DB3-5B32-87A7821AA9FE}"/>
              </a:ext>
            </a:extLst>
          </p:cNvPr>
          <p:cNvSpPr txBox="1"/>
          <p:nvPr/>
        </p:nvSpPr>
        <p:spPr>
          <a:xfrm>
            <a:off x="719999" y="1635303"/>
            <a:ext cx="10434033"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en-US" altLang="ja-JP" sz="4000" dirty="0">
                <a:solidFill>
                  <a:srgbClr val="FF0000"/>
                </a:solidFill>
                <a:latin typeface="MS Gothic" panose="020B0609070205080204" pitchFamily="49" charset="-128"/>
                <a:ea typeface="MS Gothic" panose="020B0609070205080204" pitchFamily="49" charset="-128"/>
              </a:rPr>
              <a:t>●</a:t>
            </a:r>
            <a:r>
              <a:rPr lang="ja-JP" altLang="en-US" sz="4000">
                <a:latin typeface="MS Gothic" panose="020B0609070205080204" pitchFamily="49" charset="-128"/>
                <a:ea typeface="MS Gothic" panose="020B0609070205080204" pitchFamily="49" charset="-128"/>
              </a:rPr>
              <a:t>プリペイドカードなどで支払う方法</a:t>
            </a:r>
          </a:p>
        </p:txBody>
      </p:sp>
      <p:sp>
        <p:nvSpPr>
          <p:cNvPr id="9" name="テキスト ボックス 8">
            <a:extLst>
              <a:ext uri="{FF2B5EF4-FFF2-40B4-BE49-F238E27FC236}">
                <a16:creationId xmlns:a16="http://schemas.microsoft.com/office/drawing/2014/main" id="{92F6CA25-1057-AF5A-5FA9-B4B48261078A}"/>
              </a:ext>
            </a:extLst>
          </p:cNvPr>
          <p:cNvSpPr txBox="1"/>
          <p:nvPr/>
        </p:nvSpPr>
        <p:spPr>
          <a:xfrm>
            <a:off x="719999" y="3112112"/>
            <a:ext cx="10434033"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en-US" altLang="ja-JP" sz="4000" dirty="0">
                <a:solidFill>
                  <a:srgbClr val="FF0000"/>
                </a:solidFill>
                <a:latin typeface="MS Gothic" panose="020B0609070205080204" pitchFamily="49" charset="-128"/>
                <a:ea typeface="MS Gothic" panose="020B0609070205080204" pitchFamily="49" charset="-128"/>
              </a:rPr>
              <a:t>●</a:t>
            </a:r>
            <a:r>
              <a:rPr lang="ja-JP" altLang="en-US" sz="4000">
                <a:latin typeface="MS Gothic" panose="020B0609070205080204" pitchFamily="49" charset="-128"/>
                <a:ea typeface="MS Gothic" panose="020B0609070205080204" pitchFamily="49" charset="-128"/>
              </a:rPr>
              <a:t>現金やデビットカードなどで支払う方法</a:t>
            </a:r>
          </a:p>
        </p:txBody>
      </p:sp>
      <p:sp>
        <p:nvSpPr>
          <p:cNvPr id="10" name="テキスト ボックス 9">
            <a:extLst>
              <a:ext uri="{FF2B5EF4-FFF2-40B4-BE49-F238E27FC236}">
                <a16:creationId xmlns:a16="http://schemas.microsoft.com/office/drawing/2014/main" id="{29661AC1-8436-CD70-8070-7A973CA46919}"/>
              </a:ext>
            </a:extLst>
          </p:cNvPr>
          <p:cNvSpPr txBox="1"/>
          <p:nvPr/>
        </p:nvSpPr>
        <p:spPr>
          <a:xfrm>
            <a:off x="719999" y="4588922"/>
            <a:ext cx="10434033"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en-US" altLang="ja-JP" sz="4000" dirty="0">
                <a:solidFill>
                  <a:srgbClr val="FF0000"/>
                </a:solidFill>
                <a:latin typeface="MS Gothic" panose="020B0609070205080204" pitchFamily="49" charset="-128"/>
                <a:ea typeface="MS Gothic" panose="020B0609070205080204" pitchFamily="49" charset="-128"/>
              </a:rPr>
              <a:t>●</a:t>
            </a:r>
            <a:r>
              <a:rPr lang="ja-JP" altLang="en-US" sz="4000">
                <a:latin typeface="MS Gothic" panose="020B0609070205080204" pitchFamily="49" charset="-128"/>
                <a:ea typeface="MS Gothic" panose="020B0609070205080204" pitchFamily="49" charset="-128"/>
              </a:rPr>
              <a:t>クレジットカードなどによる支払い方法</a:t>
            </a:r>
          </a:p>
        </p:txBody>
      </p:sp>
      <p:sp>
        <p:nvSpPr>
          <p:cNvPr id="11" name="テキスト ボックス 10">
            <a:extLst>
              <a:ext uri="{FF2B5EF4-FFF2-40B4-BE49-F238E27FC236}">
                <a16:creationId xmlns:a16="http://schemas.microsoft.com/office/drawing/2014/main" id="{D77086CE-B488-0E16-A562-CBAA60B47913}"/>
              </a:ext>
            </a:extLst>
          </p:cNvPr>
          <p:cNvSpPr txBox="1"/>
          <p:nvPr/>
        </p:nvSpPr>
        <p:spPr>
          <a:xfrm>
            <a:off x="9565072" y="3818828"/>
            <a:ext cx="2049025"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kumimoji="1" lang="ja-JP" altLang="en-US" sz="4000">
                <a:solidFill>
                  <a:srgbClr val="FF0000"/>
                </a:solidFill>
                <a:latin typeface="MS Gothic" panose="020B0609070205080204" pitchFamily="49" charset="-128"/>
                <a:ea typeface="MS Gothic" panose="020B0609070205080204" pitchFamily="49" charset="-128"/>
              </a:rPr>
              <a:t>即時払い</a:t>
            </a:r>
          </a:p>
        </p:txBody>
      </p:sp>
      <p:sp>
        <p:nvSpPr>
          <p:cNvPr id="12" name="メモ 11">
            <a:extLst>
              <a:ext uri="{FF2B5EF4-FFF2-40B4-BE49-F238E27FC236}">
                <a16:creationId xmlns:a16="http://schemas.microsoft.com/office/drawing/2014/main" id="{93BD7A07-D117-4F4A-33BD-628A64A83005}"/>
              </a:ext>
            </a:extLst>
          </p:cNvPr>
          <p:cNvSpPr/>
          <p:nvPr/>
        </p:nvSpPr>
        <p:spPr>
          <a:xfrm>
            <a:off x="9342218" y="3810657"/>
            <a:ext cx="1243404" cy="716352"/>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F00F077-8062-2C87-A402-E93E5530E365}"/>
              </a:ext>
            </a:extLst>
          </p:cNvPr>
          <p:cNvSpPr txBox="1"/>
          <p:nvPr/>
        </p:nvSpPr>
        <p:spPr>
          <a:xfrm>
            <a:off x="9565072" y="5367541"/>
            <a:ext cx="2049025"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kumimoji="1" lang="ja-JP" altLang="en-US" sz="4000">
                <a:solidFill>
                  <a:srgbClr val="FF0000"/>
                </a:solidFill>
                <a:latin typeface="MS Gothic" panose="020B0609070205080204" pitchFamily="49" charset="-128"/>
                <a:ea typeface="MS Gothic" panose="020B0609070205080204" pitchFamily="49" charset="-128"/>
              </a:rPr>
              <a:t>後　払い</a:t>
            </a:r>
          </a:p>
        </p:txBody>
      </p:sp>
      <p:sp>
        <p:nvSpPr>
          <p:cNvPr id="14" name="メモ 13">
            <a:extLst>
              <a:ext uri="{FF2B5EF4-FFF2-40B4-BE49-F238E27FC236}">
                <a16:creationId xmlns:a16="http://schemas.microsoft.com/office/drawing/2014/main" id="{17CFE2FB-D0B8-DD3B-5BB7-13ED0EAFDB8A}"/>
              </a:ext>
            </a:extLst>
          </p:cNvPr>
          <p:cNvSpPr/>
          <p:nvPr/>
        </p:nvSpPr>
        <p:spPr>
          <a:xfrm>
            <a:off x="9342218" y="5367541"/>
            <a:ext cx="1243404" cy="716352"/>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354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15D8F-AF79-CC0A-A011-9568443A32FB}"/>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ED77CCC-2272-C652-2D7D-D66855B9A967}"/>
              </a:ext>
            </a:extLst>
          </p:cNvPr>
          <p:cNvSpPr txBox="1"/>
          <p:nvPr/>
        </p:nvSpPr>
        <p:spPr>
          <a:xfrm>
            <a:off x="720000" y="2281500"/>
            <a:ext cx="10731772"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ja-JP" altLang="en-US" sz="5400">
                <a:latin typeface="MS Gothic" panose="020B0609070205080204" pitchFamily="49" charset="-128"/>
                <a:ea typeface="MS Gothic" panose="020B0609070205080204" pitchFamily="49" charset="-128"/>
              </a:rPr>
              <a:t>現金を用いない決済方法のこと。</a:t>
            </a:r>
            <a:endParaRPr kumimoji="1" lang="ja-JP" altLang="en-US" sz="5400">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DD4AB95B-9495-FEAE-229F-C54CB821C474}"/>
              </a:ext>
            </a:extLst>
          </p:cNvPr>
          <p:cNvSpPr txBox="1"/>
          <p:nvPr/>
        </p:nvSpPr>
        <p:spPr>
          <a:xfrm>
            <a:off x="719999"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キーワード</a:t>
            </a:r>
            <a:r>
              <a:rPr lang="en-US" altLang="ja-JP" sz="4400" dirty="0">
                <a:latin typeface="MS Gothic" panose="020B0609070205080204" pitchFamily="49" charset="-128"/>
                <a:ea typeface="MS Gothic" panose="020B0609070205080204" pitchFamily="49" charset="-128"/>
              </a:rPr>
              <a:t>⑧</a:t>
            </a:r>
            <a:endParaRPr kumimoji="1" lang="ja-JP" altLang="en-US" sz="4400">
              <a:latin typeface="MS Gothic" panose="020B0609070205080204" pitchFamily="49" charset="-128"/>
              <a:ea typeface="MS Gothic" panose="020B0609070205080204" pitchFamily="49" charset="-128"/>
            </a:endParaRPr>
          </a:p>
        </p:txBody>
      </p:sp>
      <p:cxnSp>
        <p:nvCxnSpPr>
          <p:cNvPr id="2" name="直線コネクタ 1">
            <a:extLst>
              <a:ext uri="{FF2B5EF4-FFF2-40B4-BE49-F238E27FC236}">
                <a16:creationId xmlns:a16="http://schemas.microsoft.com/office/drawing/2014/main" id="{66A434AE-924B-9C6D-9D5F-A22AA56E8F3C}"/>
              </a:ext>
            </a:extLst>
          </p:cNvPr>
          <p:cNvCxnSpPr>
            <a:cxnSpLocks/>
          </p:cNvCxnSpPr>
          <p:nvPr/>
        </p:nvCxnSpPr>
        <p:spPr>
          <a:xfrm>
            <a:off x="719999" y="1263213"/>
            <a:ext cx="3521261" cy="0"/>
          </a:xfrm>
          <a:prstGeom prst="line">
            <a:avLst/>
          </a:prstGeom>
          <a:ln w="38100">
            <a:solidFill>
              <a:srgbClr val="EA89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C6A3E654-C021-06ED-D7EE-6FA3023893F8}"/>
              </a:ext>
            </a:extLst>
          </p:cNvPr>
          <p:cNvSpPr txBox="1"/>
          <p:nvPr/>
        </p:nvSpPr>
        <p:spPr>
          <a:xfrm>
            <a:off x="5171091" y="4543603"/>
            <a:ext cx="6205796"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solidFill>
                  <a:srgbClr val="FF0000"/>
                </a:solidFill>
                <a:latin typeface="MS Gothic" panose="020B0609070205080204" pitchFamily="49" charset="-128"/>
                <a:ea typeface="MS Gothic" panose="020B0609070205080204" pitchFamily="49" charset="-128"/>
              </a:rPr>
              <a:t>キャッシュレス決済</a:t>
            </a:r>
            <a:endParaRPr kumimoji="1" lang="ja-JP" altLang="en-US" sz="5400">
              <a:solidFill>
                <a:srgbClr val="FF0000"/>
              </a:solidFill>
              <a:latin typeface="MS Gothic" panose="020B0609070205080204" pitchFamily="49" charset="-128"/>
              <a:ea typeface="MS Gothic" panose="020B0609070205080204" pitchFamily="49" charset="-128"/>
            </a:endParaRPr>
          </a:p>
        </p:txBody>
      </p:sp>
      <p:sp>
        <p:nvSpPr>
          <p:cNvPr id="7" name="メモ 6">
            <a:extLst>
              <a:ext uri="{FF2B5EF4-FFF2-40B4-BE49-F238E27FC236}">
                <a16:creationId xmlns:a16="http://schemas.microsoft.com/office/drawing/2014/main" id="{4442B8B7-3C95-A251-4227-FEF4B7E9709E}"/>
              </a:ext>
            </a:extLst>
          </p:cNvPr>
          <p:cNvSpPr/>
          <p:nvPr/>
        </p:nvSpPr>
        <p:spPr>
          <a:xfrm>
            <a:off x="5052849" y="4449639"/>
            <a:ext cx="6442279" cy="1018924"/>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挿絵 が含まれている画像&#10;&#10;AI 生成コンテンツは誤りを含む可能性があります。">
            <a:extLst>
              <a:ext uri="{FF2B5EF4-FFF2-40B4-BE49-F238E27FC236}">
                <a16:creationId xmlns:a16="http://schemas.microsoft.com/office/drawing/2014/main" id="{63961D72-8649-698A-183B-F5DEB95C20FA}"/>
              </a:ext>
            </a:extLst>
          </p:cNvPr>
          <p:cNvPicPr>
            <a:picLocks noChangeAspect="1"/>
          </p:cNvPicPr>
          <p:nvPr/>
        </p:nvPicPr>
        <p:blipFill>
          <a:blip r:embed="rId3"/>
          <a:stretch>
            <a:fillRect/>
          </a:stretch>
        </p:blipFill>
        <p:spPr>
          <a:xfrm>
            <a:off x="2745065" y="3926387"/>
            <a:ext cx="1577937" cy="1760007"/>
          </a:xfrm>
          <a:prstGeom prst="rect">
            <a:avLst/>
          </a:prstGeom>
        </p:spPr>
      </p:pic>
    </p:spTree>
    <p:extLst>
      <p:ext uri="{BB962C8B-B14F-4D97-AF65-F5344CB8AC3E}">
        <p14:creationId xmlns:p14="http://schemas.microsoft.com/office/powerpoint/2010/main" val="43702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464AA-12F7-1542-64FF-7341E401A95B}"/>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6EF96549-47EA-5426-6AED-59CE8A3A8AA4}"/>
              </a:ext>
            </a:extLst>
          </p:cNvPr>
          <p:cNvSpPr txBox="1"/>
          <p:nvPr/>
        </p:nvSpPr>
        <p:spPr>
          <a:xfrm>
            <a:off x="720000" y="1635114"/>
            <a:ext cx="10731772" cy="332398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ja-JP" altLang="en-US" sz="5400">
                <a:latin typeface="MS Gothic" panose="020B0609070205080204" pitchFamily="49" charset="-128"/>
                <a:ea typeface="MS Gothic" panose="020B0609070205080204" pitchFamily="49" charset="-128"/>
              </a:rPr>
              <a:t>さまざまな会社が独自に発行している電子的なお金。カードタイプのほか、スマートフォンなどで使えるタイプがある。</a:t>
            </a:r>
            <a:endParaRPr kumimoji="1" lang="ja-JP" altLang="en-US" sz="5400">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AE74AC52-4181-1BD3-23CC-FCBCA2738C62}"/>
              </a:ext>
            </a:extLst>
          </p:cNvPr>
          <p:cNvSpPr txBox="1"/>
          <p:nvPr/>
        </p:nvSpPr>
        <p:spPr>
          <a:xfrm>
            <a:off x="719999"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キーワード</a:t>
            </a:r>
            <a:r>
              <a:rPr lang="en-US" altLang="ja-JP" sz="4400" dirty="0">
                <a:latin typeface="MS Gothic" panose="020B0609070205080204" pitchFamily="49" charset="-128"/>
                <a:ea typeface="MS Gothic" panose="020B0609070205080204" pitchFamily="49" charset="-128"/>
              </a:rPr>
              <a:t>⑨</a:t>
            </a:r>
            <a:endParaRPr kumimoji="1" lang="ja-JP" altLang="en-US" sz="4400">
              <a:latin typeface="MS Gothic" panose="020B0609070205080204" pitchFamily="49" charset="-128"/>
              <a:ea typeface="MS Gothic" panose="020B0609070205080204" pitchFamily="49" charset="-128"/>
            </a:endParaRPr>
          </a:p>
        </p:txBody>
      </p:sp>
      <p:cxnSp>
        <p:nvCxnSpPr>
          <p:cNvPr id="2" name="直線コネクタ 1">
            <a:extLst>
              <a:ext uri="{FF2B5EF4-FFF2-40B4-BE49-F238E27FC236}">
                <a16:creationId xmlns:a16="http://schemas.microsoft.com/office/drawing/2014/main" id="{CD3AFD55-A3AE-9AD1-F8B7-398162DB1405}"/>
              </a:ext>
            </a:extLst>
          </p:cNvPr>
          <p:cNvCxnSpPr>
            <a:cxnSpLocks/>
          </p:cNvCxnSpPr>
          <p:nvPr/>
        </p:nvCxnSpPr>
        <p:spPr>
          <a:xfrm>
            <a:off x="719999" y="1263213"/>
            <a:ext cx="3521261" cy="0"/>
          </a:xfrm>
          <a:prstGeom prst="line">
            <a:avLst/>
          </a:prstGeom>
          <a:ln w="38100">
            <a:solidFill>
              <a:srgbClr val="EA89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99707E5-EAD2-E2E1-D01D-FD8C43DD841A}"/>
              </a:ext>
            </a:extLst>
          </p:cNvPr>
          <p:cNvSpPr txBox="1"/>
          <p:nvPr/>
        </p:nvSpPr>
        <p:spPr>
          <a:xfrm>
            <a:off x="7828143" y="4543603"/>
            <a:ext cx="3548743"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solidFill>
                  <a:srgbClr val="FF0000"/>
                </a:solidFill>
                <a:latin typeface="MS Gothic" panose="020B0609070205080204" pitchFamily="49" charset="-128"/>
                <a:ea typeface="MS Gothic" panose="020B0609070205080204" pitchFamily="49" charset="-128"/>
              </a:rPr>
              <a:t>電子マネー</a:t>
            </a:r>
            <a:endParaRPr kumimoji="1" lang="ja-JP" altLang="en-US" sz="5400">
              <a:solidFill>
                <a:srgbClr val="FF0000"/>
              </a:solidFill>
              <a:latin typeface="MS Gothic" panose="020B0609070205080204" pitchFamily="49" charset="-128"/>
              <a:ea typeface="MS Gothic" panose="020B0609070205080204" pitchFamily="49" charset="-128"/>
            </a:endParaRPr>
          </a:p>
        </p:txBody>
      </p:sp>
      <p:sp>
        <p:nvSpPr>
          <p:cNvPr id="7" name="メモ 6">
            <a:extLst>
              <a:ext uri="{FF2B5EF4-FFF2-40B4-BE49-F238E27FC236}">
                <a16:creationId xmlns:a16="http://schemas.microsoft.com/office/drawing/2014/main" id="{AF6831FC-7DBD-0C3B-AA9B-36C4CED59BDA}"/>
              </a:ext>
            </a:extLst>
          </p:cNvPr>
          <p:cNvSpPr/>
          <p:nvPr/>
        </p:nvSpPr>
        <p:spPr>
          <a:xfrm>
            <a:off x="7753259" y="4399220"/>
            <a:ext cx="3623627" cy="1018924"/>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5140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4AD0BE-E62C-9118-24E0-8CF076F1D94B}"/>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1A7EED63-3F62-E9C9-E2AA-93976A2F428A}"/>
              </a:ext>
            </a:extLst>
          </p:cNvPr>
          <p:cNvSpPr txBox="1"/>
          <p:nvPr/>
        </p:nvSpPr>
        <p:spPr>
          <a:xfrm>
            <a:off x="720000" y="1635114"/>
            <a:ext cx="10812198" cy="2215991"/>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ja-JP" altLang="en-US" sz="4800">
                <a:latin typeface="MS Gothic" panose="020B0609070205080204" pitchFamily="49" charset="-128"/>
                <a:ea typeface="MS Gothic" panose="020B0609070205080204" pitchFamily="49" charset="-128"/>
              </a:rPr>
              <a:t>借金の返済に行き詰まり、複数の金融機関から借金をして返済をすることをくり返し、多額の借金を抱え込むこと。</a:t>
            </a:r>
          </a:p>
        </p:txBody>
      </p:sp>
      <p:sp>
        <p:nvSpPr>
          <p:cNvPr id="4" name="テキスト ボックス 3">
            <a:extLst>
              <a:ext uri="{FF2B5EF4-FFF2-40B4-BE49-F238E27FC236}">
                <a16:creationId xmlns:a16="http://schemas.microsoft.com/office/drawing/2014/main" id="{C91F5DCB-E3BE-01D4-47C8-59F05F9D69C6}"/>
              </a:ext>
            </a:extLst>
          </p:cNvPr>
          <p:cNvSpPr txBox="1"/>
          <p:nvPr/>
        </p:nvSpPr>
        <p:spPr>
          <a:xfrm>
            <a:off x="719999"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キーワード</a:t>
            </a:r>
            <a:r>
              <a:rPr lang="en-US" altLang="ja-JP" sz="4400">
                <a:latin typeface="MS Gothic" panose="020B0609070205080204" pitchFamily="49" charset="-128"/>
                <a:ea typeface="MS Gothic" panose="020B0609070205080204" pitchFamily="49" charset="-128"/>
              </a:rPr>
              <a:t>⑩</a:t>
            </a:r>
            <a:endParaRPr kumimoji="1" lang="ja-JP" altLang="en-US" sz="4400">
              <a:latin typeface="MS Gothic" panose="020B0609070205080204" pitchFamily="49" charset="-128"/>
              <a:ea typeface="MS Gothic" panose="020B0609070205080204" pitchFamily="49" charset="-128"/>
            </a:endParaRPr>
          </a:p>
        </p:txBody>
      </p:sp>
      <p:cxnSp>
        <p:nvCxnSpPr>
          <p:cNvPr id="2" name="直線コネクタ 1">
            <a:extLst>
              <a:ext uri="{FF2B5EF4-FFF2-40B4-BE49-F238E27FC236}">
                <a16:creationId xmlns:a16="http://schemas.microsoft.com/office/drawing/2014/main" id="{A0720B04-8B35-D2F1-42A6-862B0B95DFEF}"/>
              </a:ext>
            </a:extLst>
          </p:cNvPr>
          <p:cNvCxnSpPr>
            <a:cxnSpLocks/>
          </p:cNvCxnSpPr>
          <p:nvPr/>
        </p:nvCxnSpPr>
        <p:spPr>
          <a:xfrm>
            <a:off x="719999" y="1263213"/>
            <a:ext cx="3521261" cy="0"/>
          </a:xfrm>
          <a:prstGeom prst="line">
            <a:avLst/>
          </a:prstGeom>
          <a:ln w="38100">
            <a:solidFill>
              <a:srgbClr val="EA89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AC7C447A-96CE-CE6B-A9FA-7450CEB48354}"/>
              </a:ext>
            </a:extLst>
          </p:cNvPr>
          <p:cNvSpPr txBox="1"/>
          <p:nvPr/>
        </p:nvSpPr>
        <p:spPr>
          <a:xfrm>
            <a:off x="8533287" y="5178304"/>
            <a:ext cx="2839857"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solidFill>
                  <a:srgbClr val="FF0000"/>
                </a:solidFill>
                <a:latin typeface="MS Gothic" panose="020B0609070205080204" pitchFamily="49" charset="-128"/>
                <a:ea typeface="MS Gothic" panose="020B0609070205080204" pitchFamily="49" charset="-128"/>
              </a:rPr>
              <a:t>多重債務</a:t>
            </a:r>
            <a:endParaRPr kumimoji="1" lang="ja-JP" altLang="en-US" sz="5400">
              <a:solidFill>
                <a:srgbClr val="FF0000"/>
              </a:solidFill>
              <a:latin typeface="MS Gothic" panose="020B0609070205080204" pitchFamily="49" charset="-128"/>
              <a:ea typeface="MS Gothic" panose="020B0609070205080204" pitchFamily="49" charset="-128"/>
            </a:endParaRPr>
          </a:p>
        </p:txBody>
      </p:sp>
      <p:sp>
        <p:nvSpPr>
          <p:cNvPr id="7" name="メモ 6">
            <a:extLst>
              <a:ext uri="{FF2B5EF4-FFF2-40B4-BE49-F238E27FC236}">
                <a16:creationId xmlns:a16="http://schemas.microsoft.com/office/drawing/2014/main" id="{753FD4B3-57E5-B75E-3779-2B3FBC391F7E}"/>
              </a:ext>
            </a:extLst>
          </p:cNvPr>
          <p:cNvSpPr/>
          <p:nvPr/>
        </p:nvSpPr>
        <p:spPr>
          <a:xfrm>
            <a:off x="8241908" y="5084340"/>
            <a:ext cx="3290290" cy="1018924"/>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descr="部屋 が含まれている画像&#10;&#10;AI 生成コンテンツは誤りを含む可能性があります。">
            <a:extLst>
              <a:ext uri="{FF2B5EF4-FFF2-40B4-BE49-F238E27FC236}">
                <a16:creationId xmlns:a16="http://schemas.microsoft.com/office/drawing/2014/main" id="{40451FF6-2D37-A6E9-DC6D-46F53799EDD6}"/>
              </a:ext>
            </a:extLst>
          </p:cNvPr>
          <p:cNvPicPr>
            <a:picLocks noChangeAspect="1"/>
          </p:cNvPicPr>
          <p:nvPr/>
        </p:nvPicPr>
        <p:blipFill>
          <a:blip r:embed="rId3"/>
          <a:stretch>
            <a:fillRect/>
          </a:stretch>
        </p:blipFill>
        <p:spPr>
          <a:xfrm>
            <a:off x="5822953" y="4285536"/>
            <a:ext cx="2105433" cy="1874700"/>
          </a:xfrm>
          <a:prstGeom prst="rect">
            <a:avLst/>
          </a:prstGeom>
        </p:spPr>
      </p:pic>
    </p:spTree>
    <p:extLst>
      <p:ext uri="{BB962C8B-B14F-4D97-AF65-F5344CB8AC3E}">
        <p14:creationId xmlns:p14="http://schemas.microsoft.com/office/powerpoint/2010/main" val="2426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0171C-F508-7CCF-1F46-47EE00BE5D10}"/>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7E6DFC06-33BC-CD7B-777E-CCD474493773}"/>
              </a:ext>
            </a:extLst>
          </p:cNvPr>
          <p:cNvSpPr txBox="1"/>
          <p:nvPr/>
        </p:nvSpPr>
        <p:spPr>
          <a:xfrm>
            <a:off x="951228" y="1451418"/>
            <a:ext cx="10248149" cy="166199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kumimoji="1" lang="ja-JP" altLang="en-US" sz="5400">
                <a:latin typeface="MS Gothic" panose="020B0609070205080204" pitchFamily="49" charset="-128"/>
                <a:ea typeface="MS Gothic" panose="020B0609070205080204" pitchFamily="49" charset="-128"/>
              </a:rPr>
              <a:t>「エシカル消費」について</a:t>
            </a:r>
            <a:endParaRPr kumimoji="1" lang="en-US" altLang="ja-JP" sz="5400" dirty="0">
              <a:latin typeface="MS Gothic" panose="020B0609070205080204" pitchFamily="49" charset="-128"/>
              <a:ea typeface="MS Gothic" panose="020B0609070205080204" pitchFamily="49" charset="-128"/>
            </a:endParaRPr>
          </a:p>
          <a:p>
            <a:pPr algn="ctr"/>
            <a:r>
              <a:rPr kumimoji="1" lang="ja-JP" altLang="en-US" sz="5400">
                <a:latin typeface="MS Gothic" panose="020B0609070205080204" pitchFamily="49" charset="-128"/>
                <a:ea typeface="MS Gothic" panose="020B0609070205080204" pitchFamily="49" charset="-128"/>
              </a:rPr>
              <a:t>考えてみよう。</a:t>
            </a:r>
          </a:p>
        </p:txBody>
      </p:sp>
      <p:sp>
        <p:nvSpPr>
          <p:cNvPr id="9" name="角丸四角形 8">
            <a:extLst>
              <a:ext uri="{FF2B5EF4-FFF2-40B4-BE49-F238E27FC236}">
                <a16:creationId xmlns:a16="http://schemas.microsoft.com/office/drawing/2014/main" id="{FB0B3F78-8C5C-9113-013F-352FF9F011EC}"/>
              </a:ext>
            </a:extLst>
          </p:cNvPr>
          <p:cNvSpPr/>
          <p:nvPr/>
        </p:nvSpPr>
        <p:spPr>
          <a:xfrm>
            <a:off x="719998" y="533381"/>
            <a:ext cx="10751999" cy="723214"/>
          </a:xfrm>
          <a:prstGeom prst="roundRect">
            <a:avLst>
              <a:gd name="adj" fmla="val 6570"/>
            </a:avLst>
          </a:prstGeom>
          <a:solidFill>
            <a:srgbClr val="FFE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BBD82AA4-5366-D4B2-1AA6-8BA7448D2021}"/>
              </a:ext>
            </a:extLst>
          </p:cNvPr>
          <p:cNvSpPr txBox="1"/>
          <p:nvPr/>
        </p:nvSpPr>
        <p:spPr>
          <a:xfrm>
            <a:off x="719998" y="533381"/>
            <a:ext cx="10752002"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4400">
                <a:latin typeface="MS Gothic" panose="020B0609070205080204" pitchFamily="49" charset="-128"/>
                <a:ea typeface="MS Gothic" panose="020B0609070205080204" pitchFamily="49" charset="-128"/>
              </a:rPr>
              <a:t>やってみよう！　</a:t>
            </a:r>
            <a:r>
              <a:rPr lang="en-US" altLang="ja-JP" sz="4400" dirty="0">
                <a:latin typeface="MS Gothic" panose="020B0609070205080204" pitchFamily="49" charset="-128"/>
                <a:ea typeface="MS Gothic" panose="020B0609070205080204" pitchFamily="49" charset="-128"/>
              </a:rPr>
              <a:t>【</a:t>
            </a:r>
            <a:r>
              <a:rPr lang="ja-JP" altLang="en-US" sz="4400">
                <a:latin typeface="MS Gothic" panose="020B0609070205080204" pitchFamily="49" charset="-128"/>
                <a:ea typeface="MS Gothic" panose="020B0609070205080204" pitchFamily="49" charset="-128"/>
              </a:rPr>
              <a:t>ワーク</a:t>
            </a:r>
            <a:r>
              <a:rPr lang="en-US" altLang="ja-JP" sz="4400" dirty="0">
                <a:latin typeface="MS Gothic" panose="020B0609070205080204" pitchFamily="49" charset="-128"/>
                <a:ea typeface="MS Gothic" panose="020B0609070205080204" pitchFamily="49" charset="-128"/>
              </a:rPr>
              <a:t> 1 】</a:t>
            </a:r>
            <a:endParaRPr kumimoji="1" lang="ja-JP" altLang="en-US" sz="4400">
              <a:latin typeface="MS Gothic" panose="020B0609070205080204" pitchFamily="49" charset="-128"/>
              <a:ea typeface="MS Gothic" panose="020B0609070205080204" pitchFamily="49" charset="-128"/>
            </a:endParaRPr>
          </a:p>
        </p:txBody>
      </p:sp>
      <p:sp>
        <p:nvSpPr>
          <p:cNvPr id="5" name="テキスト ボックス 4">
            <a:extLst>
              <a:ext uri="{FF2B5EF4-FFF2-40B4-BE49-F238E27FC236}">
                <a16:creationId xmlns:a16="http://schemas.microsoft.com/office/drawing/2014/main" id="{40039513-19F9-EB42-88A7-7B9F3BCB6098}"/>
              </a:ext>
            </a:extLst>
          </p:cNvPr>
          <p:cNvSpPr txBox="1"/>
          <p:nvPr/>
        </p:nvSpPr>
        <p:spPr>
          <a:xfrm>
            <a:off x="201015" y="3443775"/>
            <a:ext cx="11990985"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en-US" altLang="ja-JP" sz="4000" dirty="0">
                <a:solidFill>
                  <a:srgbClr val="FF0000"/>
                </a:solidFill>
                <a:latin typeface="MS Gothic" panose="020B0609070205080204" pitchFamily="49" charset="-128"/>
                <a:ea typeface="MS Gothic" panose="020B0609070205080204" pitchFamily="49" charset="-128"/>
              </a:rPr>
              <a:t>●</a:t>
            </a:r>
            <a:r>
              <a:rPr lang="ja-JP" altLang="en-US" sz="4000">
                <a:latin typeface="MS Gothic" panose="020B0609070205080204" pitchFamily="49" charset="-128"/>
                <a:ea typeface="MS Gothic" panose="020B0609070205080204" pitchFamily="49" charset="-128"/>
              </a:rPr>
              <a:t>いままでにしたことがある</a:t>
            </a:r>
            <a:r>
              <a:rPr lang="ja-JP" altLang="en-US" sz="4000">
                <a:solidFill>
                  <a:srgbClr val="FF0000"/>
                </a:solidFill>
                <a:latin typeface="MS Gothic" panose="020B0609070205080204" pitchFamily="49" charset="-128"/>
                <a:ea typeface="MS Gothic" panose="020B0609070205080204" pitchFamily="49" charset="-128"/>
              </a:rPr>
              <a:t>「エシカル消費」</a:t>
            </a:r>
            <a:r>
              <a:rPr lang="ja-JP" altLang="en-US" sz="4000">
                <a:latin typeface="MS Gothic" panose="020B0609070205080204" pitchFamily="49" charset="-128"/>
                <a:ea typeface="MS Gothic" panose="020B0609070205080204" pitchFamily="49" charset="-128"/>
              </a:rPr>
              <a:t>は？</a:t>
            </a:r>
          </a:p>
        </p:txBody>
      </p:sp>
      <p:sp>
        <p:nvSpPr>
          <p:cNvPr id="6" name="テキスト ボックス 5">
            <a:extLst>
              <a:ext uri="{FF2B5EF4-FFF2-40B4-BE49-F238E27FC236}">
                <a16:creationId xmlns:a16="http://schemas.microsoft.com/office/drawing/2014/main" id="{22CDFB81-3FD4-8C30-177A-1294B74DECBE}"/>
              </a:ext>
            </a:extLst>
          </p:cNvPr>
          <p:cNvSpPr txBox="1"/>
          <p:nvPr/>
        </p:nvSpPr>
        <p:spPr>
          <a:xfrm>
            <a:off x="201015" y="4358175"/>
            <a:ext cx="11990985"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en-US" altLang="ja-JP" sz="4000" dirty="0">
                <a:solidFill>
                  <a:srgbClr val="FF0000"/>
                </a:solidFill>
                <a:latin typeface="MS Gothic" panose="020B0609070205080204" pitchFamily="49" charset="-128"/>
                <a:ea typeface="MS Gothic" panose="020B0609070205080204" pitchFamily="49" charset="-128"/>
              </a:rPr>
              <a:t>●</a:t>
            </a:r>
            <a:r>
              <a:rPr lang="ja-JP" altLang="en-US" sz="4000">
                <a:latin typeface="MS Gothic" panose="020B0609070205080204" pitchFamily="49" charset="-128"/>
                <a:ea typeface="MS Gothic" panose="020B0609070205080204" pitchFamily="49" charset="-128"/>
              </a:rPr>
              <a:t>これからしたい</a:t>
            </a:r>
            <a:r>
              <a:rPr lang="ja-JP" altLang="en-US" sz="4000">
                <a:solidFill>
                  <a:srgbClr val="FF0000"/>
                </a:solidFill>
                <a:latin typeface="MS Gothic" panose="020B0609070205080204" pitchFamily="49" charset="-128"/>
                <a:ea typeface="MS Gothic" panose="020B0609070205080204" pitchFamily="49" charset="-128"/>
              </a:rPr>
              <a:t>「エシカル消費」</a:t>
            </a:r>
            <a:r>
              <a:rPr lang="ja-JP" altLang="en-US" sz="4000">
                <a:latin typeface="MS Gothic" panose="020B0609070205080204" pitchFamily="49" charset="-128"/>
                <a:ea typeface="MS Gothic" panose="020B0609070205080204" pitchFamily="49" charset="-128"/>
              </a:rPr>
              <a:t>は？</a:t>
            </a:r>
          </a:p>
        </p:txBody>
      </p:sp>
      <p:sp>
        <p:nvSpPr>
          <p:cNvPr id="7" name="テキスト ボックス 6">
            <a:extLst>
              <a:ext uri="{FF2B5EF4-FFF2-40B4-BE49-F238E27FC236}">
                <a16:creationId xmlns:a16="http://schemas.microsoft.com/office/drawing/2014/main" id="{86F6426A-EBBF-D09F-7DAB-D4E539D1E486}"/>
              </a:ext>
            </a:extLst>
          </p:cNvPr>
          <p:cNvSpPr txBox="1"/>
          <p:nvPr/>
        </p:nvSpPr>
        <p:spPr>
          <a:xfrm>
            <a:off x="201015" y="5240207"/>
            <a:ext cx="11990985" cy="615553"/>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en-US" altLang="ja-JP" sz="4000" dirty="0">
                <a:solidFill>
                  <a:srgbClr val="FF0000"/>
                </a:solidFill>
                <a:latin typeface="MS Gothic" panose="020B0609070205080204" pitchFamily="49" charset="-128"/>
                <a:ea typeface="MS Gothic" panose="020B0609070205080204" pitchFamily="49" charset="-128"/>
              </a:rPr>
              <a:t>●</a:t>
            </a:r>
            <a:r>
              <a:rPr lang="ja-JP" altLang="en-US" sz="4000">
                <a:solidFill>
                  <a:srgbClr val="FF0000"/>
                </a:solidFill>
                <a:latin typeface="MS Gothic" panose="020B0609070205080204" pitchFamily="49" charset="-128"/>
                <a:ea typeface="MS Gothic" panose="020B0609070205080204" pitchFamily="49" charset="-128"/>
              </a:rPr>
              <a:t>「エシカル消費」</a:t>
            </a:r>
            <a:r>
              <a:rPr lang="ja-JP" altLang="en-US" sz="4000">
                <a:latin typeface="MS Gothic" panose="020B0609070205080204" pitchFamily="49" charset="-128"/>
                <a:ea typeface="MS Gothic" panose="020B0609070205080204" pitchFamily="49" charset="-128"/>
              </a:rPr>
              <a:t>をもっと広めるためには？</a:t>
            </a:r>
          </a:p>
        </p:txBody>
      </p:sp>
      <p:cxnSp>
        <p:nvCxnSpPr>
          <p:cNvPr id="12" name="直線コネクタ 11">
            <a:extLst>
              <a:ext uri="{FF2B5EF4-FFF2-40B4-BE49-F238E27FC236}">
                <a16:creationId xmlns:a16="http://schemas.microsoft.com/office/drawing/2014/main" id="{1EBAC188-B7DF-15C8-5895-25722216E2B4}"/>
              </a:ext>
            </a:extLst>
          </p:cNvPr>
          <p:cNvCxnSpPr/>
          <p:nvPr/>
        </p:nvCxnSpPr>
        <p:spPr>
          <a:xfrm>
            <a:off x="299405" y="4199766"/>
            <a:ext cx="11512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13" name="直線コネクタ 12">
            <a:extLst>
              <a:ext uri="{FF2B5EF4-FFF2-40B4-BE49-F238E27FC236}">
                <a16:creationId xmlns:a16="http://schemas.microsoft.com/office/drawing/2014/main" id="{5A82FB3C-568A-1ED3-4B16-5DEDD479CE60}"/>
              </a:ext>
            </a:extLst>
          </p:cNvPr>
          <p:cNvCxnSpPr/>
          <p:nvPr/>
        </p:nvCxnSpPr>
        <p:spPr>
          <a:xfrm>
            <a:off x="299405" y="5130350"/>
            <a:ext cx="11512800" cy="0"/>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09844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7ECD1462-F17B-5D47-9CB0-E66D10FFF8B9}"/>
              </a:ext>
            </a:extLst>
          </p:cNvPr>
          <p:cNvSpPr txBox="1"/>
          <p:nvPr/>
        </p:nvSpPr>
        <p:spPr>
          <a:xfrm>
            <a:off x="636813" y="2229991"/>
            <a:ext cx="10918374" cy="923330"/>
          </a:xfrm>
          <a:prstGeom prst="rect">
            <a:avLst/>
          </a:prstGeom>
          <a:noFill/>
          <a:effectLst/>
        </p:spPr>
        <p:txBody>
          <a:bodyPr wrap="square" rtlCol="0" anchor="t" anchorCtr="0">
            <a:spAutoFit/>
          </a:bodyPr>
          <a:lstStyle/>
          <a:p>
            <a:pPr algn="ctr"/>
            <a:r>
              <a:rPr lang="en-US" altLang="ja-JP" sz="5400" dirty="0">
                <a:solidFill>
                  <a:schemeClr val="accent2"/>
                </a:solidFill>
                <a:latin typeface="MS Gothic" panose="020B0609070205080204" pitchFamily="49" charset="-128"/>
                <a:ea typeface="MS Gothic" panose="020B0609070205080204" pitchFamily="49" charset="-128"/>
              </a:rPr>
              <a:t>4 </a:t>
            </a:r>
            <a:r>
              <a:rPr lang="ja-JP" altLang="en-US" sz="5400">
                <a:latin typeface="MS Gothic" panose="020B0609070205080204" pitchFamily="49" charset="-128"/>
                <a:ea typeface="MS Gothic" panose="020B0609070205080204" pitchFamily="49" charset="-128"/>
              </a:rPr>
              <a:t>ガーン</a:t>
            </a:r>
            <a:r>
              <a:rPr lang="en-US" altLang="ja-JP" sz="5400" dirty="0">
                <a:latin typeface="MS Gothic" panose="020B0609070205080204" pitchFamily="49" charset="-128"/>
                <a:ea typeface="MS Gothic" panose="020B0609070205080204" pitchFamily="49" charset="-128"/>
              </a:rPr>
              <a:t>… </a:t>
            </a:r>
            <a:r>
              <a:rPr lang="ja-JP" altLang="en-US" sz="5400">
                <a:latin typeface="MS Gothic" panose="020B0609070205080204" pitchFamily="49" charset="-128"/>
                <a:ea typeface="MS Gothic" panose="020B0609070205080204" pitchFamily="49" charset="-128"/>
              </a:rPr>
              <a:t>オレの意見は</a:t>
            </a:r>
            <a:r>
              <a:rPr lang="en-US" altLang="ja-JP" sz="5400" dirty="0">
                <a:latin typeface="MS Gothic" panose="020B0609070205080204" pitchFamily="49" charset="-128"/>
                <a:ea typeface="MS Gothic" panose="020B0609070205080204" pitchFamily="49" charset="-128"/>
              </a:rPr>
              <a:t>……</a:t>
            </a:r>
            <a:endParaRPr kumimoji="1" lang="ja-JP" altLang="en-US" sz="5400" dirty="0">
              <a:latin typeface="MS Gothic" panose="020B0609070205080204" pitchFamily="49" charset="-128"/>
              <a:ea typeface="MS Gothic" panose="020B0609070205080204" pitchFamily="49" charset="-128"/>
            </a:endParaRPr>
          </a:p>
        </p:txBody>
      </p:sp>
      <p:cxnSp>
        <p:nvCxnSpPr>
          <p:cNvPr id="5" name="直線コネクタ 4">
            <a:extLst>
              <a:ext uri="{FF2B5EF4-FFF2-40B4-BE49-F238E27FC236}">
                <a16:creationId xmlns:a16="http://schemas.microsoft.com/office/drawing/2014/main" id="{45D5AA64-6301-3E43-8913-B809F1A67B90}"/>
              </a:ext>
            </a:extLst>
          </p:cNvPr>
          <p:cNvCxnSpPr>
            <a:cxnSpLocks/>
          </p:cNvCxnSpPr>
          <p:nvPr/>
        </p:nvCxnSpPr>
        <p:spPr>
          <a:xfrm>
            <a:off x="2137859" y="3291160"/>
            <a:ext cx="7920000" cy="0"/>
          </a:xfrm>
          <a:prstGeom prst="line">
            <a:avLst/>
          </a:prstGeom>
          <a:ln w="63500">
            <a:gradFill>
              <a:gsLst>
                <a:gs pos="70000">
                  <a:srgbClr val="EA8900">
                    <a:alpha val="49804"/>
                  </a:srgbClr>
                </a:gs>
                <a:gs pos="30000">
                  <a:srgbClr val="EA8900">
                    <a:alpha val="49804"/>
                  </a:srgbClr>
                </a:gs>
                <a:gs pos="0">
                  <a:srgbClr val="EA8900">
                    <a:alpha val="9804"/>
                  </a:srgbClr>
                </a:gs>
                <a:gs pos="50000">
                  <a:srgbClr val="EA8900"/>
                </a:gs>
                <a:gs pos="100000">
                  <a:srgbClr val="EA8900">
                    <a:alpha val="9804"/>
                  </a:srgbClr>
                </a:gs>
              </a:gsLst>
              <a:lin ang="0" scaled="0"/>
            </a:gra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91E0094E-AD80-7A0F-E27F-8EFA4027A5EF}"/>
              </a:ext>
            </a:extLst>
          </p:cNvPr>
          <p:cNvSpPr txBox="1"/>
          <p:nvPr/>
        </p:nvSpPr>
        <p:spPr>
          <a:xfrm>
            <a:off x="3746644" y="3429000"/>
            <a:ext cx="4698722" cy="769441"/>
          </a:xfrm>
          <a:prstGeom prst="rect">
            <a:avLst/>
          </a:prstGeom>
          <a:noFill/>
          <a:effectLst/>
        </p:spPr>
        <p:txBody>
          <a:bodyPr wrap="none" rtlCol="0" anchor="t" anchorCtr="0">
            <a:spAutoFit/>
          </a:bodyPr>
          <a:lstStyle/>
          <a:p>
            <a:pPr algn="ctr"/>
            <a:r>
              <a:rPr lang="ja-JP" altLang="en-US" sz="4400">
                <a:latin typeface="MS Gothic" panose="020B0609070205080204" pitchFamily="49" charset="-128"/>
                <a:ea typeface="MS Gothic" panose="020B0609070205080204" pitchFamily="49" charset="-128"/>
              </a:rPr>
              <a:t>消費者の意思決定</a:t>
            </a:r>
            <a:endParaRPr kumimoji="1" lang="ja-JP" altLang="en-US" sz="4400" dirty="0">
              <a:latin typeface="MS Gothic" panose="020B0609070205080204" pitchFamily="49" charset="-128"/>
              <a:ea typeface="MS Gothic" panose="020B0609070205080204" pitchFamily="49" charset="-128"/>
            </a:endParaRPr>
          </a:p>
        </p:txBody>
      </p:sp>
    </p:spTree>
    <p:extLst>
      <p:ext uri="{BB962C8B-B14F-4D97-AF65-F5344CB8AC3E}">
        <p14:creationId xmlns:p14="http://schemas.microsoft.com/office/powerpoint/2010/main" val="2643938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B52D2-B84F-A60B-3ECB-EB2FF16C84B4}"/>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4224630E-3F28-6E76-FCE3-F28D806F180D}"/>
              </a:ext>
            </a:extLst>
          </p:cNvPr>
          <p:cNvSpPr txBox="1"/>
          <p:nvPr/>
        </p:nvSpPr>
        <p:spPr>
          <a:xfrm>
            <a:off x="544768" y="1542964"/>
            <a:ext cx="9169388" cy="3385542"/>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ja-JP" altLang="en-US" sz="4400">
                <a:latin typeface="MS Gothic" panose="020B0609070205080204" pitchFamily="49" charset="-128"/>
                <a:ea typeface="MS Gothic" panose="020B0609070205080204" pitchFamily="49" charset="-128"/>
              </a:rPr>
              <a:t>買い物のキャッシュレス化について</a:t>
            </a:r>
            <a:endParaRPr lang="en-US" altLang="ja-JP" sz="4400" dirty="0">
              <a:latin typeface="MS Gothic" panose="020B0609070205080204" pitchFamily="49" charset="-128"/>
              <a:ea typeface="MS Gothic" panose="020B0609070205080204" pitchFamily="49" charset="-128"/>
            </a:endParaRPr>
          </a:p>
          <a:p>
            <a:pPr algn="just"/>
            <a:r>
              <a:rPr lang="ja-JP" altLang="en-US" sz="4400">
                <a:latin typeface="MS Gothic" panose="020B0609070205080204" pitchFamily="49" charset="-128"/>
                <a:ea typeface="MS Gothic" panose="020B0609070205080204" pitchFamily="49" charset="-128"/>
              </a:rPr>
              <a:t>まとめよう。</a:t>
            </a:r>
            <a:endParaRPr lang="en-US" altLang="ja-JP" sz="4400" dirty="0">
              <a:latin typeface="MS Gothic" panose="020B0609070205080204" pitchFamily="49" charset="-128"/>
              <a:ea typeface="MS Gothic" panose="020B0609070205080204" pitchFamily="49" charset="-128"/>
            </a:endParaRPr>
          </a:p>
          <a:p>
            <a:pPr algn="just"/>
            <a:endParaRPr lang="en-US" altLang="ja-JP" sz="4400" dirty="0">
              <a:latin typeface="MS Gothic" panose="020B0609070205080204" pitchFamily="49" charset="-128"/>
              <a:ea typeface="MS Gothic" panose="020B0609070205080204" pitchFamily="49" charset="-128"/>
            </a:endParaRPr>
          </a:p>
          <a:p>
            <a:pPr algn="just"/>
            <a:r>
              <a:rPr lang="ja-JP" altLang="en-US" sz="4400">
                <a:solidFill>
                  <a:srgbClr val="FF0000"/>
                </a:solidFill>
                <a:latin typeface="MS Gothic" panose="020B0609070205080204" pitchFamily="49" charset="-128"/>
                <a:ea typeface="MS Gothic" panose="020B0609070205080204" pitchFamily="49" charset="-128"/>
              </a:rPr>
              <a:t>　</a:t>
            </a:r>
            <a:r>
              <a:rPr lang="ja-JP" altLang="en-US" sz="4400">
                <a:latin typeface="MS Gothic" panose="020B0609070205080204" pitchFamily="49" charset="-128"/>
                <a:ea typeface="MS Gothic" panose="020B0609070205080204" pitchFamily="49" charset="-128"/>
              </a:rPr>
              <a:t>消費者にとって</a:t>
            </a:r>
            <a:r>
              <a:rPr lang="ja-JP" altLang="en-US" sz="4400" dirty="0">
                <a:latin typeface="MS Gothic" panose="020B0609070205080204" pitchFamily="49" charset="-128"/>
                <a:ea typeface="MS Gothic" panose="020B0609070205080204" pitchFamily="49" charset="-128"/>
              </a:rPr>
              <a:t>　</a:t>
            </a:r>
            <a:r>
              <a:rPr lang="ja-JP" altLang="en-US" sz="4400">
                <a:solidFill>
                  <a:srgbClr val="FF0000"/>
                </a:solidFill>
                <a:latin typeface="MS Gothic" panose="020B0609070205080204" pitchFamily="49" charset="-128"/>
                <a:ea typeface="MS Gothic" panose="020B0609070205080204" pitchFamily="49" charset="-128"/>
              </a:rPr>
              <a:t>メリット</a:t>
            </a:r>
            <a:r>
              <a:rPr lang="ja-JP" altLang="en-US" sz="4400">
                <a:latin typeface="MS Gothic" panose="020B0609070205080204" pitchFamily="49" charset="-128"/>
                <a:ea typeface="MS Gothic" panose="020B0609070205080204" pitchFamily="49" charset="-128"/>
              </a:rPr>
              <a:t>は？</a:t>
            </a:r>
            <a:endParaRPr lang="en-US" altLang="ja-JP" sz="4400" dirty="0">
              <a:latin typeface="MS Gothic" panose="020B0609070205080204" pitchFamily="49" charset="-128"/>
              <a:ea typeface="MS Gothic" panose="020B0609070205080204" pitchFamily="49" charset="-128"/>
            </a:endParaRPr>
          </a:p>
          <a:p>
            <a:pPr algn="just"/>
            <a:r>
              <a:rPr lang="ja-JP" altLang="en-US" sz="4400">
                <a:solidFill>
                  <a:srgbClr val="0070C0"/>
                </a:solidFill>
                <a:latin typeface="MS Gothic" panose="020B0609070205080204" pitchFamily="49" charset="-128"/>
                <a:ea typeface="MS Gothic" panose="020B0609070205080204" pitchFamily="49" charset="-128"/>
              </a:rPr>
              <a:t>　　　　　　　　　デメリット</a:t>
            </a:r>
            <a:r>
              <a:rPr lang="ja-JP" altLang="en-US" sz="4400">
                <a:latin typeface="MS Gothic" panose="020B0609070205080204" pitchFamily="49" charset="-128"/>
                <a:ea typeface="MS Gothic" panose="020B0609070205080204" pitchFamily="49" charset="-128"/>
              </a:rPr>
              <a:t>は？</a:t>
            </a:r>
            <a:endParaRPr kumimoji="1" lang="en-US" altLang="ja-JP" sz="4400" dirty="0">
              <a:latin typeface="MS Gothic" panose="020B0609070205080204" pitchFamily="49" charset="-128"/>
              <a:ea typeface="MS Gothic" panose="020B0609070205080204" pitchFamily="49" charset="-128"/>
            </a:endParaRPr>
          </a:p>
        </p:txBody>
      </p:sp>
      <p:sp>
        <p:nvSpPr>
          <p:cNvPr id="9" name="角丸四角形 8">
            <a:extLst>
              <a:ext uri="{FF2B5EF4-FFF2-40B4-BE49-F238E27FC236}">
                <a16:creationId xmlns:a16="http://schemas.microsoft.com/office/drawing/2014/main" id="{DE0379AF-CB95-E86F-734C-B58DF9140D58}"/>
              </a:ext>
            </a:extLst>
          </p:cNvPr>
          <p:cNvSpPr/>
          <p:nvPr/>
        </p:nvSpPr>
        <p:spPr>
          <a:xfrm>
            <a:off x="719998" y="533381"/>
            <a:ext cx="10751999" cy="723214"/>
          </a:xfrm>
          <a:prstGeom prst="roundRect">
            <a:avLst>
              <a:gd name="adj" fmla="val 6570"/>
            </a:avLst>
          </a:prstGeom>
          <a:solidFill>
            <a:srgbClr val="FFE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F3FEE573-E317-3DEE-F937-232461508C56}"/>
              </a:ext>
            </a:extLst>
          </p:cNvPr>
          <p:cNvSpPr txBox="1"/>
          <p:nvPr/>
        </p:nvSpPr>
        <p:spPr>
          <a:xfrm>
            <a:off x="719998" y="533381"/>
            <a:ext cx="10752002"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4400">
                <a:latin typeface="MS Gothic" panose="020B0609070205080204" pitchFamily="49" charset="-128"/>
                <a:ea typeface="MS Gothic" panose="020B0609070205080204" pitchFamily="49" charset="-128"/>
              </a:rPr>
              <a:t>やってみよう！　</a:t>
            </a:r>
            <a:r>
              <a:rPr lang="en-US" altLang="ja-JP" sz="4400" dirty="0">
                <a:latin typeface="MS Gothic" panose="020B0609070205080204" pitchFamily="49" charset="-128"/>
                <a:ea typeface="MS Gothic" panose="020B0609070205080204" pitchFamily="49" charset="-128"/>
              </a:rPr>
              <a:t>【</a:t>
            </a:r>
            <a:r>
              <a:rPr lang="ja-JP" altLang="en-US" sz="4400">
                <a:latin typeface="MS Gothic" panose="020B0609070205080204" pitchFamily="49" charset="-128"/>
                <a:ea typeface="MS Gothic" panose="020B0609070205080204" pitchFamily="49" charset="-128"/>
              </a:rPr>
              <a:t>ワーク</a:t>
            </a:r>
            <a:r>
              <a:rPr lang="en-US" altLang="ja-JP" sz="4400" dirty="0">
                <a:latin typeface="MS Gothic" panose="020B0609070205080204" pitchFamily="49" charset="-128"/>
                <a:ea typeface="MS Gothic" panose="020B0609070205080204" pitchFamily="49" charset="-128"/>
              </a:rPr>
              <a:t> 2 】</a:t>
            </a:r>
            <a:endParaRPr kumimoji="1" lang="ja-JP" altLang="en-US" sz="4400">
              <a:latin typeface="MS Gothic" panose="020B0609070205080204" pitchFamily="49" charset="-128"/>
              <a:ea typeface="MS Gothic" panose="020B0609070205080204" pitchFamily="49" charset="-128"/>
            </a:endParaRPr>
          </a:p>
        </p:txBody>
      </p:sp>
      <p:pic>
        <p:nvPicPr>
          <p:cNvPr id="3" name="図 2" descr="男性の顔の絵&#10;&#10;AI 生成コンテンツは誤りを含む可能性があります。">
            <a:extLst>
              <a:ext uri="{FF2B5EF4-FFF2-40B4-BE49-F238E27FC236}">
                <a16:creationId xmlns:a16="http://schemas.microsoft.com/office/drawing/2014/main" id="{74F187A1-A714-8C84-1919-B6D32A52E48A}"/>
              </a:ext>
            </a:extLst>
          </p:cNvPr>
          <p:cNvPicPr>
            <a:picLocks noChangeAspect="1"/>
          </p:cNvPicPr>
          <p:nvPr/>
        </p:nvPicPr>
        <p:blipFill>
          <a:blip r:embed="rId3"/>
          <a:stretch>
            <a:fillRect/>
          </a:stretch>
        </p:blipFill>
        <p:spPr>
          <a:xfrm>
            <a:off x="10007376" y="3771919"/>
            <a:ext cx="1816100" cy="2552700"/>
          </a:xfrm>
          <a:prstGeom prst="rect">
            <a:avLst/>
          </a:prstGeom>
        </p:spPr>
      </p:pic>
    </p:spTree>
    <p:extLst>
      <p:ext uri="{BB962C8B-B14F-4D97-AF65-F5344CB8AC3E}">
        <p14:creationId xmlns:p14="http://schemas.microsoft.com/office/powerpoint/2010/main" val="2511800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2AB1059-D5D4-7940-940B-37AFE14A686A}"/>
              </a:ext>
            </a:extLst>
          </p:cNvPr>
          <p:cNvSpPr txBox="1"/>
          <p:nvPr/>
        </p:nvSpPr>
        <p:spPr>
          <a:xfrm>
            <a:off x="422302" y="2020555"/>
            <a:ext cx="11054993" cy="800219"/>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spcAft>
                <a:spcPts val="1200"/>
              </a:spcAft>
            </a:pPr>
            <a:r>
              <a:rPr lang="ja-JP" altLang="en-US" sz="5200">
                <a:latin typeface="MS Gothic" panose="020B0609070205080204" pitchFamily="49" charset="-128"/>
                <a:ea typeface="MS Gothic" panose="020B0609070205080204" pitchFamily="49" charset="-128"/>
              </a:rPr>
              <a:t>商品購入の</a:t>
            </a:r>
            <a:r>
              <a:rPr lang="ja-JP" altLang="en-US" sz="5200">
                <a:solidFill>
                  <a:srgbClr val="EA8900"/>
                </a:solidFill>
                <a:latin typeface="MS Gothic" panose="020B0609070205080204" pitchFamily="49" charset="-128"/>
                <a:ea typeface="MS Gothic" panose="020B0609070205080204" pitchFamily="49" charset="-128"/>
              </a:rPr>
              <a:t>社会的意味</a:t>
            </a:r>
            <a:r>
              <a:rPr lang="ja-JP" altLang="en-US" sz="5200">
                <a:latin typeface="MS Gothic" panose="020B0609070205080204" pitchFamily="49" charset="-128"/>
                <a:ea typeface="MS Gothic" panose="020B0609070205080204" pitchFamily="49" charset="-128"/>
              </a:rPr>
              <a:t>を考えよう</a:t>
            </a:r>
            <a:endParaRPr lang="en-US" altLang="ja-JP" sz="5200" dirty="0">
              <a:latin typeface="MS Gothic" panose="020B0609070205080204" pitchFamily="49" charset="-128"/>
              <a:ea typeface="MS Gothic" panose="020B0609070205080204" pitchFamily="49" charset="-128"/>
            </a:endParaRPr>
          </a:p>
        </p:txBody>
      </p:sp>
      <p:sp>
        <p:nvSpPr>
          <p:cNvPr id="3" name="正方形/長方形 2">
            <a:extLst>
              <a:ext uri="{FF2B5EF4-FFF2-40B4-BE49-F238E27FC236}">
                <a16:creationId xmlns:a16="http://schemas.microsoft.com/office/drawing/2014/main" id="{501FC47A-8465-4C44-A28A-919E97AD688D}"/>
              </a:ext>
            </a:extLst>
          </p:cNvPr>
          <p:cNvSpPr/>
          <p:nvPr/>
        </p:nvSpPr>
        <p:spPr>
          <a:xfrm>
            <a:off x="945931" y="3396753"/>
            <a:ext cx="7950644" cy="1938992"/>
          </a:xfrm>
          <a:prstGeom prst="rect">
            <a:avLst/>
          </a:prstGeom>
        </p:spPr>
        <p:txBody>
          <a:bodyPr wrap="square">
            <a:spAutoFit/>
          </a:bodyPr>
          <a:lstStyle/>
          <a:p>
            <a:pPr>
              <a:spcAft>
                <a:spcPts val="1200"/>
              </a:spcAft>
            </a:pPr>
            <a:r>
              <a:rPr lang="ja-JP" altLang="en-US" sz="4000">
                <a:solidFill>
                  <a:srgbClr val="EA8900"/>
                </a:solidFill>
                <a:latin typeface="MS Gothic" panose="020B0609070205080204" pitchFamily="49" charset="-128"/>
                <a:ea typeface="MS Gothic" panose="020B0609070205080204" pitchFamily="49" charset="-128"/>
              </a:rPr>
              <a:t>自分の消費行動</a:t>
            </a:r>
            <a:r>
              <a:rPr lang="ja-JP" altLang="en-US" sz="4000">
                <a:latin typeface="MS Gothic" panose="020B0609070205080204" pitchFamily="49" charset="-128"/>
                <a:ea typeface="MS Gothic" panose="020B0609070205080204" pitchFamily="49" charset="-128"/>
              </a:rPr>
              <a:t>の</a:t>
            </a:r>
            <a:r>
              <a:rPr lang="ja-JP" altLang="en-US" sz="4000">
                <a:solidFill>
                  <a:srgbClr val="EA8900"/>
                </a:solidFill>
                <a:latin typeface="MS Gothic" panose="020B0609070205080204" pitchFamily="49" charset="-128"/>
                <a:ea typeface="MS Gothic" panose="020B0609070205080204" pitchFamily="49" charset="-128"/>
              </a:rPr>
              <a:t>社会への影響力</a:t>
            </a:r>
            <a:r>
              <a:rPr lang="ja-JP" altLang="en-US" sz="4000">
                <a:latin typeface="MS Gothic" panose="020B0609070205080204" pitchFamily="49" charset="-128"/>
                <a:ea typeface="MS Gothic" panose="020B0609070205080204" pitchFamily="49" charset="-128"/>
              </a:rPr>
              <a:t>を認識し、適切な意思決定ができるようになろう！</a:t>
            </a:r>
          </a:p>
        </p:txBody>
      </p:sp>
      <p:cxnSp>
        <p:nvCxnSpPr>
          <p:cNvPr id="6" name="直線コネクタ 5">
            <a:extLst>
              <a:ext uri="{FF2B5EF4-FFF2-40B4-BE49-F238E27FC236}">
                <a16:creationId xmlns:a16="http://schemas.microsoft.com/office/drawing/2014/main" id="{676C2DE3-D354-8542-B40A-CB468761035D}"/>
              </a:ext>
            </a:extLst>
          </p:cNvPr>
          <p:cNvCxnSpPr>
            <a:cxnSpLocks/>
          </p:cNvCxnSpPr>
          <p:nvPr/>
        </p:nvCxnSpPr>
        <p:spPr>
          <a:xfrm>
            <a:off x="422302" y="2939251"/>
            <a:ext cx="11054993" cy="0"/>
          </a:xfrm>
          <a:prstGeom prst="line">
            <a:avLst/>
          </a:prstGeom>
          <a:ln w="44450">
            <a:solidFill>
              <a:srgbClr val="EA89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9860E225-5645-F586-EEE2-6697B26EEC8A}"/>
              </a:ext>
            </a:extLst>
          </p:cNvPr>
          <p:cNvSpPr txBox="1"/>
          <p:nvPr/>
        </p:nvSpPr>
        <p:spPr>
          <a:xfrm>
            <a:off x="4267199" y="639724"/>
            <a:ext cx="3393441" cy="923330"/>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spcAft>
                <a:spcPts val="1200"/>
              </a:spcAft>
            </a:pPr>
            <a:r>
              <a:rPr lang="ja-JP" altLang="en-US" sz="6000">
                <a:highlight>
                  <a:srgbClr val="FFFF00"/>
                </a:highlight>
                <a:latin typeface="MS Gothic" panose="020B0609070205080204" pitchFamily="49" charset="-128"/>
                <a:ea typeface="MS Gothic" panose="020B0609070205080204" pitchFamily="49" charset="-128"/>
              </a:rPr>
              <a:t>おわりに</a:t>
            </a:r>
            <a:endParaRPr lang="en-US" altLang="ja-JP" sz="6000" dirty="0">
              <a:highlight>
                <a:srgbClr val="FFFF00"/>
              </a:highlight>
              <a:latin typeface="MS Gothic" panose="020B0609070205080204" pitchFamily="49" charset="-128"/>
              <a:ea typeface="MS Gothic" panose="020B0609070205080204" pitchFamily="49" charset="-128"/>
            </a:endParaRPr>
          </a:p>
        </p:txBody>
      </p:sp>
      <p:pic>
        <p:nvPicPr>
          <p:cNvPr id="7" name="図 6" descr="男性の顔の絵&#10;&#10;AI 生成コンテンツは誤りを含む可能性があります。">
            <a:extLst>
              <a:ext uri="{FF2B5EF4-FFF2-40B4-BE49-F238E27FC236}">
                <a16:creationId xmlns:a16="http://schemas.microsoft.com/office/drawing/2014/main" id="{AD49597D-7281-A240-45AB-A4603E1D6FB9}"/>
              </a:ext>
            </a:extLst>
          </p:cNvPr>
          <p:cNvPicPr>
            <a:picLocks noChangeAspect="1"/>
          </p:cNvPicPr>
          <p:nvPr/>
        </p:nvPicPr>
        <p:blipFill>
          <a:blip r:embed="rId2"/>
          <a:stretch>
            <a:fillRect/>
          </a:stretch>
        </p:blipFill>
        <p:spPr>
          <a:xfrm>
            <a:off x="9685692" y="3725732"/>
            <a:ext cx="1943100" cy="2590800"/>
          </a:xfrm>
          <a:prstGeom prst="rect">
            <a:avLst/>
          </a:prstGeom>
        </p:spPr>
      </p:pic>
    </p:spTree>
    <p:extLst>
      <p:ext uri="{BB962C8B-B14F-4D97-AF65-F5344CB8AC3E}">
        <p14:creationId xmlns:p14="http://schemas.microsoft.com/office/powerpoint/2010/main" val="1761335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FC81F3-191C-0497-A821-4671F82808C4}"/>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FEDED05B-D13F-1668-E0A3-8A5120B1CB19}"/>
              </a:ext>
            </a:extLst>
          </p:cNvPr>
          <p:cNvSpPr txBox="1"/>
          <p:nvPr/>
        </p:nvSpPr>
        <p:spPr>
          <a:xfrm>
            <a:off x="839802" y="849779"/>
            <a:ext cx="10423454" cy="3077766"/>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en-US" altLang="ja-JP" sz="4000" dirty="0">
                <a:latin typeface="MS Gothic" panose="020B0609070205080204" pitchFamily="49" charset="-128"/>
                <a:ea typeface="MS Gothic" panose="020B0609070205080204" pitchFamily="49" charset="-128"/>
              </a:rPr>
              <a:t>【</a:t>
            </a:r>
            <a:r>
              <a:rPr lang="ja-JP" altLang="en-US" sz="4000">
                <a:latin typeface="MS Gothic" panose="020B0609070205080204" pitchFamily="49" charset="-128"/>
                <a:ea typeface="MS Gothic" panose="020B0609070205080204" pitchFamily="49" charset="-128"/>
              </a:rPr>
              <a:t>ハジメ・</a:t>
            </a:r>
            <a:r>
              <a:rPr lang="en-US" altLang="ja-JP" sz="4000" dirty="0">
                <a:latin typeface="MS Gothic" panose="020B0609070205080204" pitchFamily="49" charset="-128"/>
                <a:ea typeface="MS Gothic" panose="020B0609070205080204" pitchFamily="49" charset="-128"/>
              </a:rPr>
              <a:t>19</a:t>
            </a:r>
            <a:r>
              <a:rPr lang="ja-JP" altLang="en-US" sz="4000">
                <a:latin typeface="MS Gothic" panose="020B0609070205080204" pitchFamily="49" charset="-128"/>
                <a:ea typeface="MS Gothic" panose="020B0609070205080204" pitchFamily="49" charset="-128"/>
              </a:rPr>
              <a:t>歳</a:t>
            </a:r>
            <a:r>
              <a:rPr lang="en-US" altLang="ja-JP" sz="4000" dirty="0">
                <a:latin typeface="MS Gothic" panose="020B0609070205080204" pitchFamily="49" charset="-128"/>
                <a:ea typeface="MS Gothic" panose="020B0609070205080204" pitchFamily="49" charset="-128"/>
              </a:rPr>
              <a:t>】</a:t>
            </a:r>
          </a:p>
          <a:p>
            <a:endParaRPr lang="en-US" altLang="ja-JP" sz="4000" dirty="0">
              <a:latin typeface="MS Gothic" panose="020B0609070205080204" pitchFamily="49" charset="-128"/>
              <a:ea typeface="MS Gothic" panose="020B0609070205080204" pitchFamily="49" charset="-128"/>
            </a:endParaRPr>
          </a:p>
          <a:p>
            <a:r>
              <a:rPr lang="ja-JP" altLang="en-US" sz="4000">
                <a:latin typeface="MS Gothic" panose="020B0609070205080204" pitchFamily="49" charset="-128"/>
                <a:ea typeface="MS Gothic" panose="020B0609070205080204" pitchFamily="49" charset="-128"/>
              </a:rPr>
              <a:t>今日は、友達以上・恋人未満（？）の</a:t>
            </a:r>
            <a:endParaRPr lang="en-US" altLang="ja-JP" sz="4000" dirty="0">
              <a:latin typeface="MS Gothic" panose="020B0609070205080204" pitchFamily="49" charset="-128"/>
              <a:ea typeface="MS Gothic" panose="020B0609070205080204" pitchFamily="49" charset="-128"/>
            </a:endParaRPr>
          </a:p>
          <a:p>
            <a:r>
              <a:rPr lang="ja-JP" altLang="en-US" sz="4000">
                <a:latin typeface="MS Gothic" panose="020B0609070205080204" pitchFamily="49" charset="-128"/>
                <a:ea typeface="MS Gothic" panose="020B0609070205080204" pitchFamily="49" charset="-128"/>
              </a:rPr>
              <a:t>同級生すずちゃんと一緒に、</a:t>
            </a:r>
            <a:endParaRPr lang="en-US" altLang="ja-JP" sz="4000" dirty="0">
              <a:latin typeface="MS Gothic" panose="020B0609070205080204" pitchFamily="49" charset="-128"/>
              <a:ea typeface="MS Gothic" panose="020B0609070205080204" pitchFamily="49" charset="-128"/>
            </a:endParaRPr>
          </a:p>
          <a:p>
            <a:r>
              <a:rPr lang="ja-JP" altLang="en-US" sz="4000">
                <a:latin typeface="MS Gothic" panose="020B0609070205080204" pitchFamily="49" charset="-128"/>
                <a:ea typeface="MS Gothic" panose="020B0609070205080204" pitchFamily="49" charset="-128"/>
              </a:rPr>
              <a:t>ショッピングセンターに来ています。</a:t>
            </a:r>
          </a:p>
        </p:txBody>
      </p:sp>
      <p:pic>
        <p:nvPicPr>
          <p:cNvPr id="3" name="図 2" descr="挿絵, 時計 が含まれている画像&#10;&#10;AI 生成コンテンツは誤りを含む可能性があります。">
            <a:extLst>
              <a:ext uri="{FF2B5EF4-FFF2-40B4-BE49-F238E27FC236}">
                <a16:creationId xmlns:a16="http://schemas.microsoft.com/office/drawing/2014/main" id="{15EB38E4-09A2-8077-A63D-D7F7E22C44D6}"/>
              </a:ext>
            </a:extLst>
          </p:cNvPr>
          <p:cNvPicPr>
            <a:picLocks noChangeAspect="1"/>
          </p:cNvPicPr>
          <p:nvPr/>
        </p:nvPicPr>
        <p:blipFill>
          <a:blip r:embed="rId2"/>
          <a:stretch>
            <a:fillRect/>
          </a:stretch>
        </p:blipFill>
        <p:spPr>
          <a:xfrm>
            <a:off x="9246550" y="3258490"/>
            <a:ext cx="2945450" cy="2945450"/>
          </a:xfrm>
          <a:prstGeom prst="rect">
            <a:avLst/>
          </a:prstGeom>
        </p:spPr>
      </p:pic>
    </p:spTree>
    <p:extLst>
      <p:ext uri="{BB962C8B-B14F-4D97-AF65-F5344CB8AC3E}">
        <p14:creationId xmlns:p14="http://schemas.microsoft.com/office/powerpoint/2010/main" val="3406639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設計図&#10;&#10;AI 生成コンテンツは誤りを含む可能性があります。">
            <a:extLst>
              <a:ext uri="{FF2B5EF4-FFF2-40B4-BE49-F238E27FC236}">
                <a16:creationId xmlns:a16="http://schemas.microsoft.com/office/drawing/2014/main" id="{A09EB31A-D742-4418-4C81-64BDD40E9F3E}"/>
              </a:ext>
            </a:extLst>
          </p:cNvPr>
          <p:cNvPicPr>
            <a:picLocks noChangeAspect="1"/>
          </p:cNvPicPr>
          <p:nvPr/>
        </p:nvPicPr>
        <p:blipFill>
          <a:blip r:embed="rId2"/>
          <a:stretch>
            <a:fillRect/>
          </a:stretch>
        </p:blipFill>
        <p:spPr>
          <a:xfrm>
            <a:off x="1956020" y="388669"/>
            <a:ext cx="8279960" cy="5804972"/>
          </a:xfrm>
          <a:prstGeom prst="rect">
            <a:avLst/>
          </a:prstGeom>
        </p:spPr>
      </p:pic>
    </p:spTree>
    <p:extLst>
      <p:ext uri="{BB962C8B-B14F-4D97-AF65-F5344CB8AC3E}">
        <p14:creationId xmlns:p14="http://schemas.microsoft.com/office/powerpoint/2010/main" val="3971234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ホワイトボード&#10;&#10;AI 生成コンテンツは誤りを含む可能性があります。">
            <a:extLst>
              <a:ext uri="{FF2B5EF4-FFF2-40B4-BE49-F238E27FC236}">
                <a16:creationId xmlns:a16="http://schemas.microsoft.com/office/drawing/2014/main" id="{34F4A915-27B4-3E3B-8801-E8409BA166F2}"/>
              </a:ext>
            </a:extLst>
          </p:cNvPr>
          <p:cNvPicPr>
            <a:picLocks noChangeAspect="1"/>
          </p:cNvPicPr>
          <p:nvPr/>
        </p:nvPicPr>
        <p:blipFill>
          <a:blip r:embed="rId2"/>
          <a:stretch>
            <a:fillRect/>
          </a:stretch>
        </p:blipFill>
        <p:spPr>
          <a:xfrm>
            <a:off x="2023791" y="443345"/>
            <a:ext cx="8144418" cy="5311577"/>
          </a:xfrm>
          <a:prstGeom prst="rect">
            <a:avLst/>
          </a:prstGeom>
        </p:spPr>
      </p:pic>
    </p:spTree>
    <p:extLst>
      <p:ext uri="{BB962C8B-B14F-4D97-AF65-F5344CB8AC3E}">
        <p14:creationId xmlns:p14="http://schemas.microsoft.com/office/powerpoint/2010/main" val="11940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ホワイトボード&#10;&#10;AI 生成コンテンツは誤りを含む可能性があります。">
            <a:extLst>
              <a:ext uri="{FF2B5EF4-FFF2-40B4-BE49-F238E27FC236}">
                <a16:creationId xmlns:a16="http://schemas.microsoft.com/office/drawing/2014/main" id="{5152E310-0624-7C66-4C41-953D3EAB2968}"/>
              </a:ext>
            </a:extLst>
          </p:cNvPr>
          <p:cNvPicPr>
            <a:picLocks noChangeAspect="1"/>
          </p:cNvPicPr>
          <p:nvPr/>
        </p:nvPicPr>
        <p:blipFill>
          <a:blip r:embed="rId2"/>
          <a:stretch>
            <a:fillRect/>
          </a:stretch>
        </p:blipFill>
        <p:spPr>
          <a:xfrm>
            <a:off x="2021197" y="653144"/>
            <a:ext cx="8272009" cy="5035136"/>
          </a:xfrm>
          <a:prstGeom prst="rect">
            <a:avLst/>
          </a:prstGeom>
        </p:spPr>
      </p:pic>
    </p:spTree>
    <p:extLst>
      <p:ext uri="{BB962C8B-B14F-4D97-AF65-F5344CB8AC3E}">
        <p14:creationId xmlns:p14="http://schemas.microsoft.com/office/powerpoint/2010/main" val="1070691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A10984D1-4F1B-1DE4-5A2F-23A6ACB1485B}"/>
              </a:ext>
            </a:extLst>
          </p:cNvPr>
          <p:cNvPicPr>
            <a:picLocks noChangeAspect="1"/>
          </p:cNvPicPr>
          <p:nvPr/>
        </p:nvPicPr>
        <p:blipFill>
          <a:blip r:embed="rId2"/>
          <a:stretch>
            <a:fillRect/>
          </a:stretch>
        </p:blipFill>
        <p:spPr>
          <a:xfrm>
            <a:off x="1909507" y="409697"/>
            <a:ext cx="8372986" cy="5506148"/>
          </a:xfrm>
          <a:prstGeom prst="rect">
            <a:avLst/>
          </a:prstGeom>
        </p:spPr>
      </p:pic>
    </p:spTree>
    <p:extLst>
      <p:ext uri="{BB962C8B-B14F-4D97-AF65-F5344CB8AC3E}">
        <p14:creationId xmlns:p14="http://schemas.microsoft.com/office/powerpoint/2010/main" val="47234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8B731-2081-E17B-AFD3-38BDD9DFFF8C}"/>
            </a:ext>
          </a:extLst>
        </p:cNvPr>
        <p:cNvGrpSpPr/>
        <p:nvPr/>
      </p:nvGrpSpPr>
      <p:grpSpPr>
        <a:xfrm>
          <a:off x="0" y="0"/>
          <a:ext cx="0" cy="0"/>
          <a:chOff x="0" y="0"/>
          <a:chExt cx="0" cy="0"/>
        </a:xfrm>
      </p:grpSpPr>
      <p:sp>
        <p:nvSpPr>
          <p:cNvPr id="3" name="角丸四角形 2">
            <a:extLst>
              <a:ext uri="{FF2B5EF4-FFF2-40B4-BE49-F238E27FC236}">
                <a16:creationId xmlns:a16="http://schemas.microsoft.com/office/drawing/2014/main" id="{57D80F39-253B-F4FE-207A-20DE653564DE}"/>
              </a:ext>
            </a:extLst>
          </p:cNvPr>
          <p:cNvSpPr/>
          <p:nvPr/>
        </p:nvSpPr>
        <p:spPr>
          <a:xfrm>
            <a:off x="719998" y="533381"/>
            <a:ext cx="10751999" cy="723214"/>
          </a:xfrm>
          <a:prstGeom prst="roundRect">
            <a:avLst>
              <a:gd name="adj" fmla="val 6570"/>
            </a:avLst>
          </a:prstGeom>
          <a:solidFill>
            <a:srgbClr val="FFE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78C16381-ACFC-376E-C184-D7852263D25F}"/>
              </a:ext>
            </a:extLst>
          </p:cNvPr>
          <p:cNvSpPr txBox="1"/>
          <p:nvPr/>
        </p:nvSpPr>
        <p:spPr>
          <a:xfrm>
            <a:off x="719998" y="533381"/>
            <a:ext cx="10752002"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ctr"/>
            <a:r>
              <a:rPr lang="ja-JP" altLang="en-US" sz="4400">
                <a:latin typeface="MS Gothic" panose="020B0609070205080204" pitchFamily="49" charset="-128"/>
                <a:ea typeface="MS Gothic" panose="020B0609070205080204" pitchFamily="49" charset="-128"/>
              </a:rPr>
              <a:t>考えよう！　話し合おう！</a:t>
            </a:r>
            <a:endParaRPr kumimoji="1" lang="ja-JP" altLang="en-US" sz="4400">
              <a:latin typeface="MS Gothic" panose="020B0609070205080204" pitchFamily="49" charset="-128"/>
              <a:ea typeface="MS Gothic" panose="020B0609070205080204" pitchFamily="49" charset="-128"/>
            </a:endParaRPr>
          </a:p>
        </p:txBody>
      </p:sp>
      <p:sp>
        <p:nvSpPr>
          <p:cNvPr id="11" name="テキスト ボックス 10">
            <a:extLst>
              <a:ext uri="{FF2B5EF4-FFF2-40B4-BE49-F238E27FC236}">
                <a16:creationId xmlns:a16="http://schemas.microsoft.com/office/drawing/2014/main" id="{C80132B4-8424-5D3F-4590-8C226E8E10D9}"/>
              </a:ext>
            </a:extLst>
          </p:cNvPr>
          <p:cNvSpPr txBox="1"/>
          <p:nvPr/>
        </p:nvSpPr>
        <p:spPr>
          <a:xfrm>
            <a:off x="922098" y="2194961"/>
            <a:ext cx="7329017" cy="2769989"/>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pPr algn="just"/>
            <a:r>
              <a:rPr lang="ja-JP" altLang="en-US" sz="3600">
                <a:latin typeface="MS Gothic" panose="020B0609070205080204" pitchFamily="49" charset="-128"/>
                <a:ea typeface="MS Gothic" panose="020B0609070205080204" pitchFamily="49" charset="-128"/>
              </a:rPr>
              <a:t>何かを購入する時に、どのように商品を選択している？</a:t>
            </a:r>
            <a:endParaRPr lang="en-US" altLang="ja-JP" sz="3600" dirty="0">
              <a:latin typeface="MS Gothic" panose="020B0609070205080204" pitchFamily="49" charset="-128"/>
              <a:ea typeface="MS Gothic" panose="020B0609070205080204" pitchFamily="49" charset="-128"/>
            </a:endParaRPr>
          </a:p>
          <a:p>
            <a:pPr algn="just"/>
            <a:endParaRPr lang="ja-JP" altLang="en-US" sz="3600">
              <a:latin typeface="MS Gothic" panose="020B0609070205080204" pitchFamily="49" charset="-128"/>
              <a:ea typeface="MS Gothic" panose="020B0609070205080204" pitchFamily="49" charset="-128"/>
            </a:endParaRPr>
          </a:p>
          <a:p>
            <a:pPr algn="just"/>
            <a:r>
              <a:rPr lang="ja-JP" altLang="en-US" sz="3600">
                <a:latin typeface="MS Gothic" panose="020B0609070205080204" pitchFamily="49" charset="-128"/>
                <a:ea typeface="MS Gothic" panose="020B0609070205080204" pitchFamily="49" charset="-128"/>
              </a:rPr>
              <a:t>ついつい影響を受けてしまいがちな情報源をあげてみよう。</a:t>
            </a:r>
            <a:endParaRPr kumimoji="1" lang="ja-JP" altLang="en-US" sz="2800" dirty="0">
              <a:solidFill>
                <a:srgbClr val="FF0000"/>
              </a:solidFill>
              <a:latin typeface="MS Gothic" panose="020B0609070205080204" pitchFamily="49" charset="-128"/>
              <a:ea typeface="MS Gothic" panose="020B0609070205080204" pitchFamily="49" charset="-128"/>
            </a:endParaRPr>
          </a:p>
        </p:txBody>
      </p:sp>
      <p:pic>
        <p:nvPicPr>
          <p:cNvPr id="5" name="図 4" descr="男性の顔の絵&#10;&#10;AI 生成コンテンツは誤りを含む可能性があります。">
            <a:extLst>
              <a:ext uri="{FF2B5EF4-FFF2-40B4-BE49-F238E27FC236}">
                <a16:creationId xmlns:a16="http://schemas.microsoft.com/office/drawing/2014/main" id="{74C744B9-0E31-AD53-2BF9-13942E6CEA10}"/>
              </a:ext>
            </a:extLst>
          </p:cNvPr>
          <p:cNvPicPr>
            <a:picLocks noChangeAspect="1"/>
          </p:cNvPicPr>
          <p:nvPr/>
        </p:nvPicPr>
        <p:blipFill>
          <a:blip r:embed="rId3"/>
          <a:stretch>
            <a:fillRect/>
          </a:stretch>
        </p:blipFill>
        <p:spPr>
          <a:xfrm>
            <a:off x="9685692" y="3733819"/>
            <a:ext cx="1943100" cy="2590800"/>
          </a:xfrm>
          <a:prstGeom prst="rect">
            <a:avLst/>
          </a:prstGeom>
        </p:spPr>
      </p:pic>
    </p:spTree>
    <p:extLst>
      <p:ext uri="{BB962C8B-B14F-4D97-AF65-F5344CB8AC3E}">
        <p14:creationId xmlns:p14="http://schemas.microsoft.com/office/powerpoint/2010/main" val="3769924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805B2DD-4605-3C42-B77A-1BD617F8894F}"/>
              </a:ext>
            </a:extLst>
          </p:cNvPr>
          <p:cNvSpPr txBox="1"/>
          <p:nvPr/>
        </p:nvSpPr>
        <p:spPr>
          <a:xfrm>
            <a:off x="5185478" y="432216"/>
            <a:ext cx="6640284"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latin typeface="MS Gothic" panose="020B0609070205080204" pitchFamily="49" charset="-128"/>
                <a:ea typeface="MS Gothic" panose="020B0609070205080204" pitchFamily="49" charset="-128"/>
              </a:rPr>
              <a:t>意思決定のプロセス</a:t>
            </a:r>
            <a:endParaRPr kumimoji="1" lang="ja-JP" altLang="en-US" sz="5400">
              <a:latin typeface="MS Gothic" panose="020B0609070205080204" pitchFamily="49" charset="-128"/>
              <a:ea typeface="MS Gothic" panose="020B0609070205080204" pitchFamily="49" charset="-128"/>
            </a:endParaRPr>
          </a:p>
        </p:txBody>
      </p:sp>
      <p:sp>
        <p:nvSpPr>
          <p:cNvPr id="4" name="テキスト ボックス 3">
            <a:extLst>
              <a:ext uri="{FF2B5EF4-FFF2-40B4-BE49-F238E27FC236}">
                <a16:creationId xmlns:a16="http://schemas.microsoft.com/office/drawing/2014/main" id="{669D4899-9D6C-8342-92A5-3274052D8FAF}"/>
              </a:ext>
            </a:extLst>
          </p:cNvPr>
          <p:cNvSpPr txBox="1"/>
          <p:nvPr/>
        </p:nvSpPr>
        <p:spPr>
          <a:xfrm>
            <a:off x="719999" y="533381"/>
            <a:ext cx="10205908"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4400">
                <a:latin typeface="MS Gothic" panose="020B0609070205080204" pitchFamily="49" charset="-128"/>
                <a:ea typeface="MS Gothic" panose="020B0609070205080204" pitchFamily="49" charset="-128"/>
              </a:rPr>
              <a:t>キーワード</a:t>
            </a:r>
            <a:r>
              <a:rPr lang="en-US" altLang="ja-JP" sz="4400" dirty="0">
                <a:latin typeface="MS Gothic" panose="020B0609070205080204" pitchFamily="49" charset="-128"/>
                <a:ea typeface="MS Gothic" panose="020B0609070205080204" pitchFamily="49" charset="-128"/>
              </a:rPr>
              <a:t>①</a:t>
            </a:r>
            <a:endParaRPr kumimoji="1" lang="ja-JP" altLang="en-US" sz="4400">
              <a:latin typeface="MS Gothic" panose="020B0609070205080204" pitchFamily="49" charset="-128"/>
              <a:ea typeface="MS Gothic" panose="020B0609070205080204" pitchFamily="49" charset="-128"/>
            </a:endParaRPr>
          </a:p>
        </p:txBody>
      </p:sp>
      <p:cxnSp>
        <p:nvCxnSpPr>
          <p:cNvPr id="2" name="直線コネクタ 1">
            <a:extLst>
              <a:ext uri="{FF2B5EF4-FFF2-40B4-BE49-F238E27FC236}">
                <a16:creationId xmlns:a16="http://schemas.microsoft.com/office/drawing/2014/main" id="{C2707530-DE37-18CE-5448-782931924047}"/>
              </a:ext>
            </a:extLst>
          </p:cNvPr>
          <p:cNvCxnSpPr>
            <a:cxnSpLocks/>
          </p:cNvCxnSpPr>
          <p:nvPr/>
        </p:nvCxnSpPr>
        <p:spPr>
          <a:xfrm>
            <a:off x="719999" y="1263213"/>
            <a:ext cx="3521261" cy="0"/>
          </a:xfrm>
          <a:prstGeom prst="line">
            <a:avLst/>
          </a:prstGeom>
          <a:ln w="38100">
            <a:solidFill>
              <a:srgbClr val="EA8900"/>
            </a:solidFil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5EAD28DE-3741-060C-1A06-C81630358674}"/>
              </a:ext>
            </a:extLst>
          </p:cNvPr>
          <p:cNvSpPr txBox="1"/>
          <p:nvPr/>
        </p:nvSpPr>
        <p:spPr>
          <a:xfrm>
            <a:off x="5016654" y="4982616"/>
            <a:ext cx="6809108" cy="830997"/>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ja-JP" altLang="en-US" sz="5400">
                <a:solidFill>
                  <a:srgbClr val="FF0000"/>
                </a:solidFill>
                <a:latin typeface="MS Gothic" panose="020B0609070205080204" pitchFamily="49" charset="-128"/>
                <a:ea typeface="MS Gothic" panose="020B0609070205080204" pitchFamily="49" charset="-128"/>
              </a:rPr>
              <a:t>機会費用　にも注目</a:t>
            </a:r>
            <a:endParaRPr kumimoji="1" lang="ja-JP" altLang="en-US" sz="5400">
              <a:solidFill>
                <a:srgbClr val="FF0000"/>
              </a:solidFill>
              <a:latin typeface="MS Gothic" panose="020B0609070205080204" pitchFamily="49" charset="-128"/>
              <a:ea typeface="MS Gothic" panose="020B0609070205080204" pitchFamily="49" charset="-128"/>
            </a:endParaRPr>
          </a:p>
        </p:txBody>
      </p:sp>
      <p:sp>
        <p:nvSpPr>
          <p:cNvPr id="6" name="テキスト ボックス 5">
            <a:extLst>
              <a:ext uri="{FF2B5EF4-FFF2-40B4-BE49-F238E27FC236}">
                <a16:creationId xmlns:a16="http://schemas.microsoft.com/office/drawing/2014/main" id="{6E2D7775-6056-69A0-BA89-CF1F413BEA61}"/>
              </a:ext>
            </a:extLst>
          </p:cNvPr>
          <p:cNvSpPr txBox="1"/>
          <p:nvPr/>
        </p:nvSpPr>
        <p:spPr>
          <a:xfrm>
            <a:off x="719999" y="2353944"/>
            <a:ext cx="4329796"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en-US" altLang="ja-JP" sz="4400" dirty="0">
                <a:latin typeface="MS Gothic" panose="020B0609070205080204" pitchFamily="49" charset="-128"/>
                <a:ea typeface="MS Gothic" panose="020B0609070205080204" pitchFamily="49" charset="-128"/>
              </a:rPr>
              <a:t>①</a:t>
            </a:r>
            <a:r>
              <a:rPr lang="ja-JP" altLang="en-US" sz="4400">
                <a:latin typeface="MS Gothic" panose="020B0609070205080204" pitchFamily="49" charset="-128"/>
                <a:ea typeface="MS Gothic" panose="020B0609070205080204" pitchFamily="49" charset="-128"/>
              </a:rPr>
              <a:t> 課題の明確化</a:t>
            </a:r>
            <a:endParaRPr kumimoji="1" lang="ja-JP" altLang="en-US" sz="4400">
              <a:latin typeface="MS Gothic" panose="020B0609070205080204" pitchFamily="49" charset="-128"/>
              <a:ea typeface="MS Gothic" panose="020B0609070205080204" pitchFamily="49" charset="-128"/>
            </a:endParaRPr>
          </a:p>
        </p:txBody>
      </p:sp>
      <p:sp>
        <p:nvSpPr>
          <p:cNvPr id="10" name="テキスト ボックス 9">
            <a:extLst>
              <a:ext uri="{FF2B5EF4-FFF2-40B4-BE49-F238E27FC236}">
                <a16:creationId xmlns:a16="http://schemas.microsoft.com/office/drawing/2014/main" id="{A0A6D413-539D-6726-F792-19BAED7093ED}"/>
              </a:ext>
            </a:extLst>
          </p:cNvPr>
          <p:cNvSpPr txBox="1"/>
          <p:nvPr/>
        </p:nvSpPr>
        <p:spPr>
          <a:xfrm>
            <a:off x="6502962" y="2353944"/>
            <a:ext cx="4329796"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en-US" altLang="ja-JP" sz="4400" dirty="0">
                <a:latin typeface="MS Gothic" panose="020B0609070205080204" pitchFamily="49" charset="-128"/>
                <a:ea typeface="MS Gothic" panose="020B0609070205080204" pitchFamily="49" charset="-128"/>
              </a:rPr>
              <a:t>②</a:t>
            </a:r>
            <a:r>
              <a:rPr lang="ja-JP" altLang="en-US" sz="4400">
                <a:latin typeface="MS Gothic" panose="020B0609070205080204" pitchFamily="49" charset="-128"/>
                <a:ea typeface="MS Gothic" panose="020B0609070205080204" pitchFamily="49" charset="-128"/>
              </a:rPr>
              <a:t> 情報収集</a:t>
            </a:r>
            <a:endParaRPr kumimoji="1" lang="ja-JP" altLang="en-US" sz="4400">
              <a:latin typeface="MS Gothic" panose="020B0609070205080204" pitchFamily="49" charset="-128"/>
              <a:ea typeface="MS Gothic" panose="020B0609070205080204" pitchFamily="49" charset="-128"/>
            </a:endParaRPr>
          </a:p>
        </p:txBody>
      </p:sp>
      <p:sp>
        <p:nvSpPr>
          <p:cNvPr id="11" name="テキスト ボックス 10">
            <a:extLst>
              <a:ext uri="{FF2B5EF4-FFF2-40B4-BE49-F238E27FC236}">
                <a16:creationId xmlns:a16="http://schemas.microsoft.com/office/drawing/2014/main" id="{2EAE6ED4-756B-7762-A798-5EC003AA7ECB}"/>
              </a:ext>
            </a:extLst>
          </p:cNvPr>
          <p:cNvSpPr txBox="1"/>
          <p:nvPr/>
        </p:nvSpPr>
        <p:spPr>
          <a:xfrm>
            <a:off x="719999" y="3490765"/>
            <a:ext cx="4329796"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en-US" altLang="ja-JP" sz="4400" dirty="0">
                <a:latin typeface="MS Gothic" panose="020B0609070205080204" pitchFamily="49" charset="-128"/>
                <a:ea typeface="MS Gothic" panose="020B0609070205080204" pitchFamily="49" charset="-128"/>
              </a:rPr>
              <a:t>③</a:t>
            </a:r>
            <a:r>
              <a:rPr lang="ja-JP" altLang="en-US" sz="4400">
                <a:latin typeface="MS Gothic" panose="020B0609070205080204" pitchFamily="49" charset="-128"/>
                <a:ea typeface="MS Gothic" panose="020B0609070205080204" pitchFamily="49" charset="-128"/>
              </a:rPr>
              <a:t> 比較・検討</a:t>
            </a:r>
            <a:endParaRPr kumimoji="1" lang="ja-JP" altLang="en-US" sz="4400">
              <a:latin typeface="MS Gothic" panose="020B0609070205080204" pitchFamily="49" charset="-128"/>
              <a:ea typeface="MS Gothic" panose="020B0609070205080204" pitchFamily="49" charset="-128"/>
            </a:endParaRPr>
          </a:p>
        </p:txBody>
      </p:sp>
      <p:sp>
        <p:nvSpPr>
          <p:cNvPr id="12" name="テキスト ボックス 11">
            <a:extLst>
              <a:ext uri="{FF2B5EF4-FFF2-40B4-BE49-F238E27FC236}">
                <a16:creationId xmlns:a16="http://schemas.microsoft.com/office/drawing/2014/main" id="{EBDC8A13-E220-25D0-D4D2-82FBDE5DEC99}"/>
              </a:ext>
            </a:extLst>
          </p:cNvPr>
          <p:cNvSpPr txBox="1"/>
          <p:nvPr/>
        </p:nvSpPr>
        <p:spPr>
          <a:xfrm>
            <a:off x="6502962" y="3490765"/>
            <a:ext cx="4329796"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en-US" altLang="ja-JP" sz="4400" dirty="0">
                <a:latin typeface="MS Gothic" panose="020B0609070205080204" pitchFamily="49" charset="-128"/>
                <a:ea typeface="MS Gothic" panose="020B0609070205080204" pitchFamily="49" charset="-128"/>
              </a:rPr>
              <a:t>④</a:t>
            </a:r>
            <a:r>
              <a:rPr lang="ja-JP" altLang="en-US" sz="4400">
                <a:latin typeface="MS Gothic" panose="020B0609070205080204" pitchFamily="49" charset="-128"/>
                <a:ea typeface="MS Gothic" panose="020B0609070205080204" pitchFamily="49" charset="-128"/>
              </a:rPr>
              <a:t> 動機の再確認</a:t>
            </a:r>
            <a:endParaRPr kumimoji="1" lang="ja-JP" altLang="en-US" sz="4400">
              <a:latin typeface="MS Gothic" panose="020B0609070205080204" pitchFamily="49" charset="-128"/>
              <a:ea typeface="MS Gothic" panose="020B0609070205080204" pitchFamily="49" charset="-128"/>
            </a:endParaRPr>
          </a:p>
        </p:txBody>
      </p:sp>
      <p:sp>
        <p:nvSpPr>
          <p:cNvPr id="13" name="テキスト ボックス 12">
            <a:extLst>
              <a:ext uri="{FF2B5EF4-FFF2-40B4-BE49-F238E27FC236}">
                <a16:creationId xmlns:a16="http://schemas.microsoft.com/office/drawing/2014/main" id="{F7A11EF2-17E3-26CD-9D03-2D4E46330B59}"/>
              </a:ext>
            </a:extLst>
          </p:cNvPr>
          <p:cNvSpPr txBox="1"/>
          <p:nvPr/>
        </p:nvSpPr>
        <p:spPr>
          <a:xfrm>
            <a:off x="719999" y="4644062"/>
            <a:ext cx="4329796" cy="677108"/>
          </a:xfrm>
          <a:prstGeom prst="rect">
            <a:avLst/>
          </a:prstGeom>
          <a:noFill/>
          <a:effectLst>
            <a:outerShdw blurRad="76200" dir="18900000" sy="23000" kx="-1200000" algn="bl" rotWithShape="0">
              <a:prstClr val="black">
                <a:alpha val="20000"/>
              </a:prstClr>
            </a:outerShdw>
          </a:effectLst>
        </p:spPr>
        <p:txBody>
          <a:bodyPr wrap="square" lIns="0" tIns="0" rIns="0" bIns="0" rtlCol="0" anchor="t" anchorCtr="0">
            <a:spAutoFit/>
          </a:bodyPr>
          <a:lstStyle/>
          <a:p>
            <a:r>
              <a:rPr lang="en-US" altLang="ja-JP" sz="4400" dirty="0">
                <a:latin typeface="MS Gothic" panose="020B0609070205080204" pitchFamily="49" charset="-128"/>
                <a:ea typeface="MS Gothic" panose="020B0609070205080204" pitchFamily="49" charset="-128"/>
              </a:rPr>
              <a:t>⑤</a:t>
            </a:r>
            <a:r>
              <a:rPr lang="ja-JP" altLang="en-US" sz="4400">
                <a:latin typeface="MS Gothic" panose="020B0609070205080204" pitchFamily="49" charset="-128"/>
                <a:ea typeface="MS Gothic" panose="020B0609070205080204" pitchFamily="49" charset="-128"/>
              </a:rPr>
              <a:t> 決定</a:t>
            </a:r>
            <a:endParaRPr kumimoji="1" lang="ja-JP" altLang="en-US" sz="4400">
              <a:latin typeface="MS Gothic" panose="020B0609070205080204" pitchFamily="49" charset="-128"/>
              <a:ea typeface="MS Gothic" panose="020B0609070205080204" pitchFamily="49" charset="-128"/>
            </a:endParaRPr>
          </a:p>
        </p:txBody>
      </p:sp>
      <p:sp>
        <p:nvSpPr>
          <p:cNvPr id="14" name="メモ 13">
            <a:extLst>
              <a:ext uri="{FF2B5EF4-FFF2-40B4-BE49-F238E27FC236}">
                <a16:creationId xmlns:a16="http://schemas.microsoft.com/office/drawing/2014/main" id="{02BE000C-431E-E29F-7812-9FAE4B8667E7}"/>
              </a:ext>
            </a:extLst>
          </p:cNvPr>
          <p:cNvSpPr/>
          <p:nvPr/>
        </p:nvSpPr>
        <p:spPr>
          <a:xfrm>
            <a:off x="7142208" y="2234017"/>
            <a:ext cx="2669058" cy="91156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メモ 14">
            <a:extLst>
              <a:ext uri="{FF2B5EF4-FFF2-40B4-BE49-F238E27FC236}">
                <a16:creationId xmlns:a16="http://schemas.microsoft.com/office/drawing/2014/main" id="{24ABB8FE-4D03-617D-050B-02F0A610C5B6}"/>
              </a:ext>
            </a:extLst>
          </p:cNvPr>
          <p:cNvSpPr/>
          <p:nvPr/>
        </p:nvSpPr>
        <p:spPr>
          <a:xfrm>
            <a:off x="1359242" y="3429000"/>
            <a:ext cx="3204520" cy="91156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メモ 15">
            <a:extLst>
              <a:ext uri="{FF2B5EF4-FFF2-40B4-BE49-F238E27FC236}">
                <a16:creationId xmlns:a16="http://schemas.microsoft.com/office/drawing/2014/main" id="{516AB8E6-CAA9-D27D-91DF-3A4224344A54}"/>
              </a:ext>
            </a:extLst>
          </p:cNvPr>
          <p:cNvSpPr/>
          <p:nvPr/>
        </p:nvSpPr>
        <p:spPr>
          <a:xfrm>
            <a:off x="7150442" y="3429000"/>
            <a:ext cx="3682316" cy="91156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メモ 16">
            <a:extLst>
              <a:ext uri="{FF2B5EF4-FFF2-40B4-BE49-F238E27FC236}">
                <a16:creationId xmlns:a16="http://schemas.microsoft.com/office/drawing/2014/main" id="{514FAA31-5D8F-2A88-4041-AE190DDBC477}"/>
              </a:ext>
            </a:extLst>
          </p:cNvPr>
          <p:cNvSpPr/>
          <p:nvPr/>
        </p:nvSpPr>
        <p:spPr>
          <a:xfrm>
            <a:off x="4876800" y="4942334"/>
            <a:ext cx="2982097" cy="911560"/>
          </a:xfrm>
          <a:prstGeom prst="foldedCorner">
            <a:avLst/>
          </a:prstGeom>
          <a:solidFill>
            <a:srgbClr val="F7CFC1"/>
          </a:solidFill>
          <a:ln w="25400" cap="rnd">
            <a:solidFill>
              <a:srgbClr val="E49E9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矢印コネクタ 22">
            <a:extLst>
              <a:ext uri="{FF2B5EF4-FFF2-40B4-BE49-F238E27FC236}">
                <a16:creationId xmlns:a16="http://schemas.microsoft.com/office/drawing/2014/main" id="{8752A4FE-2C01-72C7-6C20-0DEA24FE83B3}"/>
              </a:ext>
            </a:extLst>
          </p:cNvPr>
          <p:cNvCxnSpPr>
            <a:cxnSpLocks/>
          </p:cNvCxnSpPr>
          <p:nvPr/>
        </p:nvCxnSpPr>
        <p:spPr>
          <a:xfrm flipH="1" flipV="1">
            <a:off x="3268486" y="4402325"/>
            <a:ext cx="1465355" cy="995789"/>
          </a:xfrm>
          <a:prstGeom prst="straightConnector1">
            <a:avLst/>
          </a:prstGeom>
          <a:ln w="66675">
            <a:solidFill>
              <a:srgbClr val="FF0000"/>
            </a:solidFill>
            <a:tailEnd type="triangle"/>
          </a:ln>
        </p:spPr>
        <p:style>
          <a:lnRef idx="1">
            <a:schemeClr val="accent2"/>
          </a:lnRef>
          <a:fillRef idx="0">
            <a:schemeClr val="accent2"/>
          </a:fillRef>
          <a:effectRef idx="0">
            <a:schemeClr val="accent2"/>
          </a:effectRef>
          <a:fontRef idx="minor">
            <a:schemeClr val="tx1"/>
          </a:fontRef>
        </p:style>
      </p:cxnSp>
      <p:pic>
        <p:nvPicPr>
          <p:cNvPr id="7" name="図 6" descr="挿絵 が含まれている画像&#10;&#10;AI 生成コンテンツは誤りを含む可能性があります。">
            <a:extLst>
              <a:ext uri="{FF2B5EF4-FFF2-40B4-BE49-F238E27FC236}">
                <a16:creationId xmlns:a16="http://schemas.microsoft.com/office/drawing/2014/main" id="{8A36D15A-F858-5283-BEB5-3B3D029CBBDF}"/>
              </a:ext>
            </a:extLst>
          </p:cNvPr>
          <p:cNvPicPr>
            <a:picLocks noChangeAspect="1"/>
          </p:cNvPicPr>
          <p:nvPr/>
        </p:nvPicPr>
        <p:blipFill>
          <a:blip r:embed="rId3"/>
          <a:stretch>
            <a:fillRect/>
          </a:stretch>
        </p:blipFill>
        <p:spPr>
          <a:xfrm>
            <a:off x="4985656" y="1695178"/>
            <a:ext cx="1449464" cy="1519599"/>
          </a:xfrm>
          <a:prstGeom prst="rect">
            <a:avLst/>
          </a:prstGeom>
        </p:spPr>
      </p:pic>
      <p:pic>
        <p:nvPicPr>
          <p:cNvPr id="18" name="図 17" descr="時計 が含まれている画像&#10;&#10;AI 生成コンテンツは誤りを含む可能性があります。">
            <a:extLst>
              <a:ext uri="{FF2B5EF4-FFF2-40B4-BE49-F238E27FC236}">
                <a16:creationId xmlns:a16="http://schemas.microsoft.com/office/drawing/2014/main" id="{40F937CF-E6AD-0F52-722B-165AFE8618BE}"/>
              </a:ext>
            </a:extLst>
          </p:cNvPr>
          <p:cNvPicPr>
            <a:picLocks noChangeAspect="1"/>
          </p:cNvPicPr>
          <p:nvPr/>
        </p:nvPicPr>
        <p:blipFill>
          <a:blip r:embed="rId4"/>
          <a:stretch>
            <a:fillRect/>
          </a:stretch>
        </p:blipFill>
        <p:spPr>
          <a:xfrm>
            <a:off x="10071639" y="1852545"/>
            <a:ext cx="1938645" cy="1252663"/>
          </a:xfrm>
          <a:prstGeom prst="rect">
            <a:avLst/>
          </a:prstGeom>
        </p:spPr>
      </p:pic>
      <p:pic>
        <p:nvPicPr>
          <p:cNvPr id="20" name="図 19" descr="ゲームのキャラクター&#10;&#10;AI 生成コンテンツは誤りを含む可能性があります。">
            <a:extLst>
              <a:ext uri="{FF2B5EF4-FFF2-40B4-BE49-F238E27FC236}">
                <a16:creationId xmlns:a16="http://schemas.microsoft.com/office/drawing/2014/main" id="{9AF635E0-A1F8-140B-675E-43F056FE7A38}"/>
              </a:ext>
            </a:extLst>
          </p:cNvPr>
          <p:cNvPicPr>
            <a:picLocks noChangeAspect="1"/>
          </p:cNvPicPr>
          <p:nvPr/>
        </p:nvPicPr>
        <p:blipFill>
          <a:blip r:embed="rId5"/>
          <a:stretch>
            <a:fillRect/>
          </a:stretch>
        </p:blipFill>
        <p:spPr>
          <a:xfrm>
            <a:off x="2779059" y="5048046"/>
            <a:ext cx="1276573" cy="1276573"/>
          </a:xfrm>
          <a:prstGeom prst="rect">
            <a:avLst/>
          </a:prstGeom>
        </p:spPr>
      </p:pic>
    </p:spTree>
    <p:extLst>
      <p:ext uri="{BB962C8B-B14F-4D97-AF65-F5344CB8AC3E}">
        <p14:creationId xmlns:p14="http://schemas.microsoft.com/office/powerpoint/2010/main" val="256848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6"/>
                                        </p:tgtEl>
                                      </p:cBhvr>
                                    </p:animEffect>
                                    <p:set>
                                      <p:cBhvr>
                                        <p:cTn id="17" dur="1" fill="hold">
                                          <p:stCondLst>
                                            <p:cond delay="499"/>
                                          </p:stCondLst>
                                        </p:cTn>
                                        <p:tgtEl>
                                          <p:spTgt spid="1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65e5__x4ed8__x3068__x6642__x9593_ xmlns="00c92678-ffac-41a5-9288-135868ad8e8c" xsi:nil="true"/>
    <TaxCatchAll xmlns="9121a088-fc71-45a6-8b1f-b176b5eb726b" xsi:nil="true"/>
    <lcf76f155ced4ddcb4097134ff3c332f xmlns="00c92678-ffac-41a5-9288-135868ad8e8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A7F7802BC47F447A89A911457D48D3C" ma:contentTypeVersion="16" ma:contentTypeDescription="新しいドキュメントを作成します。" ma:contentTypeScope="" ma:versionID="d3e0512f9a27ab817317e1f854d445f9">
  <xsd:schema xmlns:xsd="http://www.w3.org/2001/XMLSchema" xmlns:xs="http://www.w3.org/2001/XMLSchema" xmlns:p="http://schemas.microsoft.com/office/2006/metadata/properties" xmlns:ns2="00c92678-ffac-41a5-9288-135868ad8e8c" xmlns:ns3="9121a088-fc71-45a6-8b1f-b176b5eb726b" targetNamespace="http://schemas.microsoft.com/office/2006/metadata/properties" ma:root="true" ma:fieldsID="7a3ee394a36706714b5aeffe3636a33e" ns2:_="" ns3:_="">
    <xsd:import namespace="00c92678-ffac-41a5-9288-135868ad8e8c"/>
    <xsd:import namespace="9121a088-fc71-45a6-8b1f-b176b5eb726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2:_x65e5__x4ed8__x3068__x6642__x9593_"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c92678-ffac-41a5-9288-135868ad8e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画像タグ" ma:readOnly="false" ma:fieldId="{5cf76f15-5ced-4ddc-b409-7134ff3c332f}" ma:taxonomyMulti="true" ma:sspId="47d9727b-d437-458e-8008-9f484a16938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_x65e5__x4ed8__x3068__x6642__x9593_" ma:index="20" nillable="true" ma:displayName="日付と時間" ma:format="DateOnly" ma:internalName="_x65e5__x4ed8__x3068__x6642__x9593_">
      <xsd:simpleType>
        <xsd:restriction base="dms:DateTim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21a088-fc71-45a6-8b1f-b176b5eb726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1437ef09-308f-46e4-b65f-eea847356b21}" ma:internalName="TaxCatchAll" ma:showField="CatchAllData" ma:web="9121a088-fc71-45a6-8b1f-b176b5eb726b">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792CCC-4FDC-48BF-BCBE-23D8E2D24E01}">
  <ds:schemaRefs>
    <ds:schemaRef ds:uri="00c92678-ffac-41a5-9288-135868ad8e8c"/>
    <ds:schemaRef ds:uri="http://www.w3.org/XML/1998/namespace"/>
    <ds:schemaRef ds:uri="http://purl.org/dc/terms/"/>
    <ds:schemaRef ds:uri="http://purl.org/dc/elements/1.1/"/>
    <ds:schemaRef ds:uri="9121a088-fc71-45a6-8b1f-b176b5eb726b"/>
    <ds:schemaRef ds:uri="http://schemas.openxmlformats.org/package/2006/metadata/core-properties"/>
    <ds:schemaRef ds:uri="http://schemas.microsoft.com/office/2006/documentManagement/types"/>
    <ds:schemaRef ds:uri="http://schemas.microsoft.com/office/2006/metadata/properti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F3567773-A557-4DD4-9659-EFEF3C0E4851}">
  <ds:schemaRefs>
    <ds:schemaRef ds:uri="http://schemas.microsoft.com/sharepoint/v3/contenttype/forms"/>
  </ds:schemaRefs>
</ds:datastoreItem>
</file>

<file path=customXml/itemProps3.xml><?xml version="1.0" encoding="utf-8"?>
<ds:datastoreItem xmlns:ds="http://schemas.openxmlformats.org/officeDocument/2006/customXml" ds:itemID="{C5B7AFA5-DBD2-4AAA-BEDC-C396ACBED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0c92678-ffac-41a5-9288-135868ad8e8c"/>
    <ds:schemaRef ds:uri="9121a088-fc71-45a6-8b1f-b176b5eb72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600</TotalTime>
  <Words>459</Words>
  <Application>Microsoft Macintosh PowerPoint</Application>
  <PresentationFormat>ワイド画面</PresentationFormat>
  <Paragraphs>84</Paragraphs>
  <Slides>21</Slides>
  <Notes>13</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21</vt:i4>
      </vt:variant>
    </vt:vector>
  </HeadingPairs>
  <TitlesOfParts>
    <vt:vector size="25" baseType="lpstr">
      <vt:lpstr>MS Gothic</vt:lpstr>
      <vt:lpstr>游ゴシック</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石本 忠廣</dc:creator>
  <cp:lastModifiedBy>後藤 真理子</cp:lastModifiedBy>
  <cp:revision>120</cp:revision>
  <cp:lastPrinted>2021-12-07T06:42:54Z</cp:lastPrinted>
  <dcterms:created xsi:type="dcterms:W3CDTF">2021-12-07T04:03:17Z</dcterms:created>
  <dcterms:modified xsi:type="dcterms:W3CDTF">2026-01-08T00:51:23Z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0x0101005A7F7802BC47F447A89A911457D48D3C</vt:lpwstr>
  </property>
  <property fmtid="{D5CDD505-2E9C-101B-9397-08002B2CF9AE}" pid="3" name="MediaServiceImageTags">
    <vt:lpwstr/>
  </property>
</Properties>
</file>