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sldIdLst>
    <p:sldId id="256" r:id="rId5"/>
    <p:sldId id="257" r:id="rId6"/>
    <p:sldId id="258" r:id="rId7"/>
    <p:sldId id="259" r:id="rId8"/>
    <p:sldId id="276" r:id="rId9"/>
    <p:sldId id="281" r:id="rId10"/>
    <p:sldId id="282" r:id="rId11"/>
    <p:sldId id="277" r:id="rId12"/>
    <p:sldId id="279" r:id="rId13"/>
    <p:sldId id="283" r:id="rId14"/>
    <p:sldId id="280" r:id="rId15"/>
    <p:sldId id="284" r:id="rId16"/>
    <p:sldId id="285" r:id="rId17"/>
    <p:sldId id="260" r:id="rId18"/>
    <p:sldId id="286" r:id="rId19"/>
    <p:sldId id="289" r:id="rId20"/>
    <p:sldId id="288" r:id="rId21"/>
    <p:sldId id="287" r:id="rId22"/>
    <p:sldId id="290" r:id="rId23"/>
    <p:sldId id="291" r:id="rId24"/>
    <p:sldId id="292" r:id="rId25"/>
    <p:sldId id="295" r:id="rId26"/>
    <p:sldId id="293" r:id="rId27"/>
    <p:sldId id="298" r:id="rId28"/>
    <p:sldId id="294" r:id="rId29"/>
    <p:sldId id="296" r:id="rId30"/>
    <p:sldId id="297" r:id="rId31"/>
    <p:sldId id="299" r:id="rId32"/>
    <p:sldId id="300" r:id="rId33"/>
    <p:sldId id="301" r:id="rId34"/>
    <p:sldId id="302" r:id="rId35"/>
    <p:sldId id="303" r:id="rId36"/>
    <p:sldId id="304" r:id="rId37"/>
    <p:sldId id="305" r:id="rId38"/>
    <p:sldId id="307" r:id="rId39"/>
    <p:sldId id="308" r:id="rId40"/>
    <p:sldId id="309" r:id="rId41"/>
    <p:sldId id="310" r:id="rId42"/>
    <p:sldId id="311" r:id="rId43"/>
    <p:sldId id="313" r:id="rId44"/>
    <p:sldId id="312" r:id="rId45"/>
    <p:sldId id="306" r:id="rId46"/>
    <p:sldId id="314" r:id="rId47"/>
    <p:sldId id="316" r:id="rId48"/>
    <p:sldId id="318" r:id="rId49"/>
    <p:sldId id="320" r:id="rId50"/>
    <p:sldId id="315" r:id="rId51"/>
    <p:sldId id="319" r:id="rId52"/>
    <p:sldId id="325" r:id="rId53"/>
    <p:sldId id="322" r:id="rId54"/>
    <p:sldId id="317" r:id="rId55"/>
    <p:sldId id="324" r:id="rId5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63"/>
    <a:srgbClr val="00A9B2"/>
    <a:srgbClr val="EA536C"/>
    <a:srgbClr val="B8599E"/>
    <a:srgbClr val="009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FCA34-51DD-A441-80E7-6B9E6502DB9F}" v="85" dt="2024-02-15T01:48:29.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5"/>
    <p:restoredTop sz="94669"/>
  </p:normalViewPr>
  <p:slideViewPr>
    <p:cSldViewPr snapToGrid="0" showGuides="1">
      <p:cViewPr>
        <p:scale>
          <a:sx n="100" d="100"/>
          <a:sy n="100" d="100"/>
        </p:scale>
        <p:origin x="456"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河井 祐樹" userId="bdc621ca-a081-4ed6-a0bd-41395e87d027" providerId="ADAL" clId="{156FCA34-51DD-A441-80E7-6B9E6502DB9F}"/>
    <pc:docChg chg="undo redo custSel modSld">
      <pc:chgData name="河井 祐樹" userId="bdc621ca-a081-4ed6-a0bd-41395e87d027" providerId="ADAL" clId="{156FCA34-51DD-A441-80E7-6B9E6502DB9F}" dt="2024-02-15T01:49:01.426" v="298" actId="20577"/>
      <pc:docMkLst>
        <pc:docMk/>
      </pc:docMkLst>
      <pc:sldChg chg="addSp delSp modSp mod">
        <pc:chgData name="河井 祐樹" userId="bdc621ca-a081-4ed6-a0bd-41395e87d027" providerId="ADAL" clId="{156FCA34-51DD-A441-80E7-6B9E6502DB9F}" dt="2024-02-15T01:33:53.525" v="30" actId="478"/>
        <pc:sldMkLst>
          <pc:docMk/>
          <pc:sldMk cId="355024479" sldId="282"/>
        </pc:sldMkLst>
        <pc:spChg chg="mod">
          <ac:chgData name="河井 祐樹" userId="bdc621ca-a081-4ed6-a0bd-41395e87d027" providerId="ADAL" clId="{156FCA34-51DD-A441-80E7-6B9E6502DB9F}" dt="2024-02-15T01:31:25.432" v="5" actId="20578"/>
          <ac:spMkLst>
            <pc:docMk/>
            <pc:sldMk cId="355024479" sldId="282"/>
            <ac:spMk id="6" creationId="{28814E28-4FA7-EB5F-C8E4-354BB116588C}"/>
          </ac:spMkLst>
        </pc:spChg>
        <pc:spChg chg="add del">
          <ac:chgData name="河井 祐樹" userId="bdc621ca-a081-4ed6-a0bd-41395e87d027" providerId="ADAL" clId="{156FCA34-51DD-A441-80E7-6B9E6502DB9F}" dt="2024-02-15T01:32:56.145" v="24" actId="478"/>
          <ac:spMkLst>
            <pc:docMk/>
            <pc:sldMk cId="355024479" sldId="282"/>
            <ac:spMk id="8" creationId="{75153EF5-58AA-1FF3-1DEE-A5C0183D30CE}"/>
          </ac:spMkLst>
        </pc:spChg>
        <pc:picChg chg="add mod">
          <ac:chgData name="河井 祐樹" userId="bdc621ca-a081-4ed6-a0bd-41395e87d027" providerId="ADAL" clId="{156FCA34-51DD-A441-80E7-6B9E6502DB9F}" dt="2024-02-15T01:33:44.210" v="29" actId="167"/>
          <ac:picMkLst>
            <pc:docMk/>
            <pc:sldMk cId="355024479" sldId="282"/>
            <ac:picMk id="4" creationId="{2C17BD60-AC73-D619-9202-8390E8B3DE36}"/>
          </ac:picMkLst>
        </pc:picChg>
        <pc:picChg chg="del">
          <ac:chgData name="河井 祐樹" userId="bdc621ca-a081-4ed6-a0bd-41395e87d027" providerId="ADAL" clId="{156FCA34-51DD-A441-80E7-6B9E6502DB9F}" dt="2024-02-15T01:33:53.525" v="30" actId="478"/>
          <ac:picMkLst>
            <pc:docMk/>
            <pc:sldMk cId="355024479" sldId="282"/>
            <ac:picMk id="5" creationId="{2770F4B0-1841-BB87-956B-19FE52942494}"/>
          </ac:picMkLst>
        </pc:picChg>
      </pc:sldChg>
      <pc:sldChg chg="addSp delSp modSp mod">
        <pc:chgData name="河井 祐樹" userId="bdc621ca-a081-4ed6-a0bd-41395e87d027" providerId="ADAL" clId="{156FCA34-51DD-A441-80E7-6B9E6502DB9F}" dt="2024-02-15T01:36:36.712" v="52" actId="478"/>
        <pc:sldMkLst>
          <pc:docMk/>
          <pc:sldMk cId="2826189275" sldId="293"/>
        </pc:sldMkLst>
        <pc:picChg chg="del">
          <ac:chgData name="河井 祐樹" userId="bdc621ca-a081-4ed6-a0bd-41395e87d027" providerId="ADAL" clId="{156FCA34-51DD-A441-80E7-6B9E6502DB9F}" dt="2024-02-15T01:36:36.712" v="52" actId="478"/>
          <ac:picMkLst>
            <pc:docMk/>
            <pc:sldMk cId="2826189275" sldId="293"/>
            <ac:picMk id="3" creationId="{687B1125-A8A6-338D-1AFF-E317E6B7CC28}"/>
          </ac:picMkLst>
        </pc:picChg>
        <pc:picChg chg="add mod">
          <ac:chgData name="河井 祐樹" userId="bdc621ca-a081-4ed6-a0bd-41395e87d027" providerId="ADAL" clId="{156FCA34-51DD-A441-80E7-6B9E6502DB9F}" dt="2024-02-15T01:36:27.843" v="51" actId="167"/>
          <ac:picMkLst>
            <pc:docMk/>
            <pc:sldMk cId="2826189275" sldId="293"/>
            <ac:picMk id="6" creationId="{FF37780D-66D4-2F8B-E772-DC48AEC754C8}"/>
          </ac:picMkLst>
        </pc:picChg>
      </pc:sldChg>
      <pc:sldChg chg="addSp delSp modSp mod">
        <pc:chgData name="河井 祐樹" userId="bdc621ca-a081-4ed6-a0bd-41395e87d027" providerId="ADAL" clId="{156FCA34-51DD-A441-80E7-6B9E6502DB9F}" dt="2024-02-15T01:41:34.147" v="127" actId="478"/>
        <pc:sldMkLst>
          <pc:docMk/>
          <pc:sldMk cId="1502466760" sldId="306"/>
        </pc:sldMkLst>
        <pc:picChg chg="del">
          <ac:chgData name="河井 祐樹" userId="bdc621ca-a081-4ed6-a0bd-41395e87d027" providerId="ADAL" clId="{156FCA34-51DD-A441-80E7-6B9E6502DB9F}" dt="2024-02-15T01:41:34.147" v="127" actId="478"/>
          <ac:picMkLst>
            <pc:docMk/>
            <pc:sldMk cId="1502466760" sldId="306"/>
            <ac:picMk id="3" creationId="{2FAF3C73-9AB8-9D49-1FE8-23E5F3F9C838}"/>
          </ac:picMkLst>
        </pc:picChg>
        <pc:picChg chg="add mod">
          <ac:chgData name="河井 祐樹" userId="bdc621ca-a081-4ed6-a0bd-41395e87d027" providerId="ADAL" clId="{156FCA34-51DD-A441-80E7-6B9E6502DB9F}" dt="2024-02-15T01:41:24.351" v="126" actId="1036"/>
          <ac:picMkLst>
            <pc:docMk/>
            <pc:sldMk cId="1502466760" sldId="306"/>
            <ac:picMk id="5" creationId="{6538DFD9-52A3-20E0-E708-B23EEDF623C0}"/>
          </ac:picMkLst>
        </pc:picChg>
      </pc:sldChg>
      <pc:sldChg chg="modSp mod">
        <pc:chgData name="河井 祐樹" userId="bdc621ca-a081-4ed6-a0bd-41395e87d027" providerId="ADAL" clId="{156FCA34-51DD-A441-80E7-6B9E6502DB9F}" dt="2024-02-15T01:49:01.426" v="298" actId="20577"/>
        <pc:sldMkLst>
          <pc:docMk/>
          <pc:sldMk cId="3400794172" sldId="312"/>
        </pc:sldMkLst>
        <pc:spChg chg="mod">
          <ac:chgData name="河井 祐樹" userId="bdc621ca-a081-4ed6-a0bd-41395e87d027" providerId="ADAL" clId="{156FCA34-51DD-A441-80E7-6B9E6502DB9F}" dt="2024-02-15T01:49:01.426" v="298" actId="20577"/>
          <ac:spMkLst>
            <pc:docMk/>
            <pc:sldMk cId="3400794172" sldId="312"/>
            <ac:spMk id="3" creationId="{D7837C45-A168-0DF6-C012-C6A9388ECC75}"/>
          </ac:spMkLst>
        </pc:spChg>
      </pc:sldChg>
      <pc:sldChg chg="addSp delSp modSp mod">
        <pc:chgData name="河井 祐樹" userId="bdc621ca-a081-4ed6-a0bd-41395e87d027" providerId="ADAL" clId="{156FCA34-51DD-A441-80E7-6B9E6502DB9F}" dt="2024-02-15T01:42:55.384" v="187" actId="478"/>
        <pc:sldMkLst>
          <pc:docMk/>
          <pc:sldMk cId="2322333293" sldId="314"/>
        </pc:sldMkLst>
        <pc:picChg chg="add del mod modCrop">
          <ac:chgData name="河井 祐樹" userId="bdc621ca-a081-4ed6-a0bd-41395e87d027" providerId="ADAL" clId="{156FCA34-51DD-A441-80E7-6B9E6502DB9F}" dt="2024-02-15T01:42:53.088" v="186" actId="167"/>
          <ac:picMkLst>
            <pc:docMk/>
            <pc:sldMk cId="2322333293" sldId="314"/>
            <ac:picMk id="3" creationId="{FFEB6399-534E-231F-ABF3-7034FB94F0DC}"/>
          </ac:picMkLst>
        </pc:picChg>
        <pc:picChg chg="del">
          <ac:chgData name="河井 祐樹" userId="bdc621ca-a081-4ed6-a0bd-41395e87d027" providerId="ADAL" clId="{156FCA34-51DD-A441-80E7-6B9E6502DB9F}" dt="2024-02-15T01:42:55.384" v="187" actId="478"/>
          <ac:picMkLst>
            <pc:docMk/>
            <pc:sldMk cId="2322333293" sldId="314"/>
            <ac:picMk id="5" creationId="{9B2DE0D2-09A3-D6DC-F784-754E060AC53F}"/>
          </ac:picMkLst>
        </pc:picChg>
      </pc:sldChg>
      <pc:sldChg chg="addSp delSp modSp mod">
        <pc:chgData name="河井 祐樹" userId="bdc621ca-a081-4ed6-a0bd-41395e87d027" providerId="ADAL" clId="{156FCA34-51DD-A441-80E7-6B9E6502DB9F}" dt="2024-02-15T01:46:13.693" v="220" actId="478"/>
        <pc:sldMkLst>
          <pc:docMk/>
          <pc:sldMk cId="122865887" sldId="318"/>
        </pc:sldMkLst>
        <pc:picChg chg="add del mod modCrop">
          <ac:chgData name="河井 祐樹" userId="bdc621ca-a081-4ed6-a0bd-41395e87d027" providerId="ADAL" clId="{156FCA34-51DD-A441-80E7-6B9E6502DB9F}" dt="2024-02-15T01:46:13.693" v="220" actId="478"/>
          <ac:picMkLst>
            <pc:docMk/>
            <pc:sldMk cId="122865887" sldId="318"/>
            <ac:picMk id="7" creationId="{48DD4EE7-546A-CF6C-4B55-B07E672E63E2}"/>
          </ac:picMkLst>
        </pc:picChg>
        <pc:picChg chg="add mod modCrop">
          <ac:chgData name="河井 祐樹" userId="bdc621ca-a081-4ed6-a0bd-41395e87d027" providerId="ADAL" clId="{156FCA34-51DD-A441-80E7-6B9E6502DB9F}" dt="2024-02-15T01:46:08.643" v="216" actId="571"/>
          <ac:picMkLst>
            <pc:docMk/>
            <pc:sldMk cId="122865887" sldId="318"/>
            <ac:picMk id="8" creationId="{5D09D911-8E6E-C40E-0594-A8392859A24F}"/>
          </ac:picMkLst>
        </pc:picChg>
      </pc:sldChg>
      <pc:sldChg chg="addSp delSp modSp mod">
        <pc:chgData name="河井 祐樹" userId="bdc621ca-a081-4ed6-a0bd-41395e87d027" providerId="ADAL" clId="{156FCA34-51DD-A441-80E7-6B9E6502DB9F}" dt="2024-02-15T01:48:31.473" v="289" actId="478"/>
        <pc:sldMkLst>
          <pc:docMk/>
          <pc:sldMk cId="1404445816" sldId="320"/>
        </pc:sldMkLst>
        <pc:picChg chg="del">
          <ac:chgData name="河井 祐樹" userId="bdc621ca-a081-4ed6-a0bd-41395e87d027" providerId="ADAL" clId="{156FCA34-51DD-A441-80E7-6B9E6502DB9F}" dt="2024-02-15T01:48:31.473" v="289" actId="478"/>
          <ac:picMkLst>
            <pc:docMk/>
            <pc:sldMk cId="1404445816" sldId="320"/>
            <ac:picMk id="3" creationId="{71BFDEFD-7427-B428-40A4-4E3EEA4CCA94}"/>
          </ac:picMkLst>
        </pc:picChg>
        <pc:picChg chg="add mod">
          <ac:chgData name="河井 祐樹" userId="bdc621ca-a081-4ed6-a0bd-41395e87d027" providerId="ADAL" clId="{156FCA34-51DD-A441-80E7-6B9E6502DB9F}" dt="2024-02-15T01:48:26.419" v="288" actId="167"/>
          <ac:picMkLst>
            <pc:docMk/>
            <pc:sldMk cId="1404445816" sldId="320"/>
            <ac:picMk id="6" creationId="{F5610BE2-D09D-7003-6B7B-C2C267D9A8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3A2EB-EE73-A744-B6C0-580FE982FBC5}" type="datetimeFigureOut">
              <a:rPr kumimoji="1" lang="ja-JP" altLang="en-US" smtClean="0"/>
              <a:t>2024/2/15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51EA3-10F5-764C-A363-58F0E2D5E760}" type="slidenum">
              <a:rPr kumimoji="1" lang="ja-JP" altLang="en-US" smtClean="0"/>
              <a:t>‹#›</a:t>
            </a:fld>
            <a:endParaRPr kumimoji="1" lang="ja-JP" altLang="en-US"/>
          </a:p>
        </p:txBody>
      </p:sp>
    </p:spTree>
    <p:extLst>
      <p:ext uri="{BB962C8B-B14F-4D97-AF65-F5344CB8AC3E}">
        <p14:creationId xmlns:p14="http://schemas.microsoft.com/office/powerpoint/2010/main" val="1650311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73B76-B118-C901-BF55-DCFCCDFBAA7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C3AFCC-3A96-088F-9A85-9265E05DD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55C084-39DD-6A83-68E3-B1B23569ADE9}"/>
              </a:ext>
            </a:extLst>
          </p:cNvPr>
          <p:cNvSpPr>
            <a:spLocks noGrp="1"/>
          </p:cNvSpPr>
          <p:nvPr>
            <p:ph type="dt" sz="half" idx="10"/>
          </p:nvPr>
        </p:nvSpPr>
        <p:spPr/>
        <p:txBody>
          <a:bodyPr/>
          <a:lstStyle/>
          <a:p>
            <a:fld id="{80239C74-97B1-E64D-A8AC-893E3FB34306}" type="datetime1">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C19F656C-B17B-1505-D272-9D8A31B13F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D03CA0-E728-36C1-A19D-1C3CC44A8C44}"/>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757065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64BE83-265C-5B69-8AD0-BAD65DA9747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92393C-A9D8-9412-BD72-16D1F5DC9CE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86944-B08A-EEFC-069E-580DB19D1139}"/>
              </a:ext>
            </a:extLst>
          </p:cNvPr>
          <p:cNvSpPr>
            <a:spLocks noGrp="1"/>
          </p:cNvSpPr>
          <p:nvPr>
            <p:ph type="dt" sz="half" idx="10"/>
          </p:nvPr>
        </p:nvSpPr>
        <p:spPr/>
        <p:txBody>
          <a:bodyPr/>
          <a:lstStyle/>
          <a:p>
            <a:fld id="{2E8B5A2C-9DE9-4B44-A8D8-B761C64BD82D}" type="datetime1">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AF1DD25E-5E52-B07D-12F0-EAD0D4501D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7A537B-4B67-3389-8FA0-644A64B80559}"/>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33963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248B99D-7BF2-8C6C-58A5-FD2E58B79B0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39B632-69EE-621C-C380-6596E3952AA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CE2E6C-BB9D-12A5-4475-5968DE7AA8AD}"/>
              </a:ext>
            </a:extLst>
          </p:cNvPr>
          <p:cNvSpPr>
            <a:spLocks noGrp="1"/>
          </p:cNvSpPr>
          <p:nvPr>
            <p:ph type="dt" sz="half" idx="10"/>
          </p:nvPr>
        </p:nvSpPr>
        <p:spPr/>
        <p:txBody>
          <a:bodyPr/>
          <a:lstStyle/>
          <a:p>
            <a:fld id="{CFC044E6-4551-F343-82E8-0DE2EAAC52B0}" type="datetime1">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E6D26718-E2CA-5BD9-3485-728C4D82EA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896F60-9887-DCFF-21A6-22FD31FFCA02}"/>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6090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2D4FB8-F5EB-4AFC-6EB2-1173D023E8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66837B-8BD8-7BF6-DDB0-49C2C8B608B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0DEC6C-8DB7-0B98-7F3C-3007D7C73DDB}"/>
              </a:ext>
            </a:extLst>
          </p:cNvPr>
          <p:cNvSpPr>
            <a:spLocks noGrp="1"/>
          </p:cNvSpPr>
          <p:nvPr>
            <p:ph type="dt" sz="half" idx="10"/>
          </p:nvPr>
        </p:nvSpPr>
        <p:spPr/>
        <p:txBody>
          <a:bodyPr/>
          <a:lstStyle/>
          <a:p>
            <a:fld id="{95A30F11-A964-E347-925C-E5BC57005D35}" type="datetime1">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FADB0DB6-5072-C632-8DC6-E5C0703630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C87CBE-C7B2-905B-45D1-9C9D3C1DD9AC}"/>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3566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0A40E7-9444-0534-579F-25FAE4CE26A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5CA662-024F-EBF8-140E-3E212A316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0F41291-37E9-0654-734C-F25D971EE89B}"/>
              </a:ext>
            </a:extLst>
          </p:cNvPr>
          <p:cNvSpPr>
            <a:spLocks noGrp="1"/>
          </p:cNvSpPr>
          <p:nvPr>
            <p:ph type="dt" sz="half" idx="10"/>
          </p:nvPr>
        </p:nvSpPr>
        <p:spPr/>
        <p:txBody>
          <a:bodyPr/>
          <a:lstStyle/>
          <a:p>
            <a:fld id="{9899350C-7B12-034F-8972-52C53BAA4097}" type="datetime1">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4D78BF99-170C-3330-14AE-F54B59020A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5F2DF6-9732-01C5-BDFF-7695500AB591}"/>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396558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2E821E-DC05-4AB9-9E00-72C3A7D12D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440EE5-9A3E-984F-53B7-7256512817F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13958C3-6FBC-F336-ECCD-888F2CB6688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4CE45E-2F8E-A80B-CFB8-09C88969BA74}"/>
              </a:ext>
            </a:extLst>
          </p:cNvPr>
          <p:cNvSpPr>
            <a:spLocks noGrp="1"/>
          </p:cNvSpPr>
          <p:nvPr>
            <p:ph type="dt" sz="half" idx="10"/>
          </p:nvPr>
        </p:nvSpPr>
        <p:spPr/>
        <p:txBody>
          <a:bodyPr/>
          <a:lstStyle/>
          <a:p>
            <a:fld id="{1616FDE4-18AC-2C4A-8394-101EF8330747}" type="datetime1">
              <a:rPr kumimoji="1" lang="ja-JP" altLang="en-US" smtClean="0"/>
              <a:t>2024/2/15</a:t>
            </a:fld>
            <a:endParaRPr kumimoji="1" lang="ja-JP" altLang="en-US"/>
          </a:p>
        </p:txBody>
      </p:sp>
      <p:sp>
        <p:nvSpPr>
          <p:cNvPr id="6" name="フッター プレースホルダー 5">
            <a:extLst>
              <a:ext uri="{FF2B5EF4-FFF2-40B4-BE49-F238E27FC236}">
                <a16:creationId xmlns:a16="http://schemas.microsoft.com/office/drawing/2014/main" id="{A1241D62-3D41-2F69-241A-0C6CE52FF2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804B9A-C717-D493-9411-9FBF3D65C2C7}"/>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385669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095F-FB3A-C9BC-08D3-1B54FFC963D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CE07B5-DB27-DD73-CE9F-C8CD24FCE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85088A-A4E9-6D3B-D824-08D5C75F8B4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83116F7-1590-052B-E8BE-18A5E5C68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AEA6415-3EE1-BB35-F9A9-3CE054995B8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852F053-DDA5-991C-9313-35427338193A}"/>
              </a:ext>
            </a:extLst>
          </p:cNvPr>
          <p:cNvSpPr>
            <a:spLocks noGrp="1"/>
          </p:cNvSpPr>
          <p:nvPr>
            <p:ph type="dt" sz="half" idx="10"/>
          </p:nvPr>
        </p:nvSpPr>
        <p:spPr/>
        <p:txBody>
          <a:bodyPr/>
          <a:lstStyle/>
          <a:p>
            <a:fld id="{8FF61872-0FB0-BE41-A1BD-1DD5294223CE}" type="datetime1">
              <a:rPr kumimoji="1" lang="ja-JP" altLang="en-US" smtClean="0"/>
              <a:t>2024/2/15</a:t>
            </a:fld>
            <a:endParaRPr kumimoji="1" lang="ja-JP" altLang="en-US"/>
          </a:p>
        </p:txBody>
      </p:sp>
      <p:sp>
        <p:nvSpPr>
          <p:cNvPr id="8" name="フッター プレースホルダー 7">
            <a:extLst>
              <a:ext uri="{FF2B5EF4-FFF2-40B4-BE49-F238E27FC236}">
                <a16:creationId xmlns:a16="http://schemas.microsoft.com/office/drawing/2014/main" id="{555362EE-592F-0DBA-E318-01B253D22D7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62EB178-9955-7C5A-9EFA-0C58477AC0C2}"/>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1454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3997BE-6998-1BC9-B4CF-10288DB9B08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3344F45-3F53-38DA-E0FB-01E03E838F67}"/>
              </a:ext>
            </a:extLst>
          </p:cNvPr>
          <p:cNvSpPr>
            <a:spLocks noGrp="1"/>
          </p:cNvSpPr>
          <p:nvPr>
            <p:ph type="dt" sz="half" idx="10"/>
          </p:nvPr>
        </p:nvSpPr>
        <p:spPr/>
        <p:txBody>
          <a:bodyPr/>
          <a:lstStyle/>
          <a:p>
            <a:fld id="{8B5B4121-D566-6941-8676-AB29BBE68AFB}" type="datetime1">
              <a:rPr kumimoji="1" lang="ja-JP" altLang="en-US" smtClean="0"/>
              <a:t>2024/2/15</a:t>
            </a:fld>
            <a:endParaRPr kumimoji="1" lang="ja-JP" altLang="en-US"/>
          </a:p>
        </p:txBody>
      </p:sp>
      <p:sp>
        <p:nvSpPr>
          <p:cNvPr id="4" name="フッター プレースホルダー 3">
            <a:extLst>
              <a:ext uri="{FF2B5EF4-FFF2-40B4-BE49-F238E27FC236}">
                <a16:creationId xmlns:a16="http://schemas.microsoft.com/office/drawing/2014/main" id="{78B9B2FC-AEB5-C345-7F6C-08BD2882E9E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0FBB64-6E24-A303-C9B0-56A2BEE902A5}"/>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94551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F4923A-0AC5-53F2-ED46-DC7AAB0B0ECF}"/>
              </a:ext>
            </a:extLst>
          </p:cNvPr>
          <p:cNvSpPr>
            <a:spLocks noGrp="1"/>
          </p:cNvSpPr>
          <p:nvPr>
            <p:ph type="dt" sz="half" idx="10"/>
          </p:nvPr>
        </p:nvSpPr>
        <p:spPr/>
        <p:txBody>
          <a:bodyPr/>
          <a:lstStyle/>
          <a:p>
            <a:fld id="{9E97C918-AAFE-6546-999A-E4C6E8319150}" type="datetime1">
              <a:rPr kumimoji="1" lang="ja-JP" altLang="en-US" smtClean="0"/>
              <a:t>2024/2/15</a:t>
            </a:fld>
            <a:endParaRPr kumimoji="1" lang="ja-JP" altLang="en-US"/>
          </a:p>
        </p:txBody>
      </p:sp>
      <p:sp>
        <p:nvSpPr>
          <p:cNvPr id="3" name="フッター プレースホルダー 2">
            <a:extLst>
              <a:ext uri="{FF2B5EF4-FFF2-40B4-BE49-F238E27FC236}">
                <a16:creationId xmlns:a16="http://schemas.microsoft.com/office/drawing/2014/main" id="{41944F3B-58F3-3BF5-E9D0-DD88D6A19EF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67E46B-7D74-FE00-6BDB-0AB201542577}"/>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793549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6556C-D75D-013B-AB66-5501EAFC1ED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D5BF93-B28C-ECEA-DFA5-BF1B05D14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66FCBB-E461-D1F3-935F-73F20207E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AE611B-8FDC-76E0-1883-A20DCBB48541}"/>
              </a:ext>
            </a:extLst>
          </p:cNvPr>
          <p:cNvSpPr>
            <a:spLocks noGrp="1"/>
          </p:cNvSpPr>
          <p:nvPr>
            <p:ph type="dt" sz="half" idx="10"/>
          </p:nvPr>
        </p:nvSpPr>
        <p:spPr/>
        <p:txBody>
          <a:bodyPr/>
          <a:lstStyle/>
          <a:p>
            <a:fld id="{4500643B-18E8-4841-AD2C-D543D08D8038}" type="datetime1">
              <a:rPr kumimoji="1" lang="ja-JP" altLang="en-US" smtClean="0"/>
              <a:t>2024/2/15</a:t>
            </a:fld>
            <a:endParaRPr kumimoji="1" lang="ja-JP" altLang="en-US"/>
          </a:p>
        </p:txBody>
      </p:sp>
      <p:sp>
        <p:nvSpPr>
          <p:cNvPr id="6" name="フッター プレースホルダー 5">
            <a:extLst>
              <a:ext uri="{FF2B5EF4-FFF2-40B4-BE49-F238E27FC236}">
                <a16:creationId xmlns:a16="http://schemas.microsoft.com/office/drawing/2014/main" id="{7CF661B1-7FBC-2CEB-9649-BE87CCB6B2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33B458-7381-7981-EBB7-88C4F5046A6C}"/>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67820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D0970B-64CE-9870-51CB-0843B49D349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E7761-8086-BF69-7093-446BA25EA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87D97DC-996E-998F-ABB1-B1C95B2B1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D2823E-2154-AA15-DD6C-5B4A8008CCC8}"/>
              </a:ext>
            </a:extLst>
          </p:cNvPr>
          <p:cNvSpPr>
            <a:spLocks noGrp="1"/>
          </p:cNvSpPr>
          <p:nvPr>
            <p:ph type="dt" sz="half" idx="10"/>
          </p:nvPr>
        </p:nvSpPr>
        <p:spPr/>
        <p:txBody>
          <a:bodyPr/>
          <a:lstStyle/>
          <a:p>
            <a:fld id="{647E0185-60D6-0746-9F0D-6DFCCE4A182A}" type="datetime1">
              <a:rPr kumimoji="1" lang="ja-JP" altLang="en-US" smtClean="0"/>
              <a:t>2024/2/15</a:t>
            </a:fld>
            <a:endParaRPr kumimoji="1" lang="ja-JP" altLang="en-US"/>
          </a:p>
        </p:txBody>
      </p:sp>
      <p:sp>
        <p:nvSpPr>
          <p:cNvPr id="6" name="フッター プレースホルダー 5">
            <a:extLst>
              <a:ext uri="{FF2B5EF4-FFF2-40B4-BE49-F238E27FC236}">
                <a16:creationId xmlns:a16="http://schemas.microsoft.com/office/drawing/2014/main" id="{BCB1F2D3-2CF6-67B0-8CE0-AA96193BD3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4C8D0A-E404-88E8-D53C-6395301C342E}"/>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213281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F307D0F-9734-642D-9294-5D862F40D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00D13D-2933-58C7-D35B-CB1819C1F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EF4C72-9160-FA3D-9985-C724ECD6D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mn-ea"/>
                <a:ea typeface="+mn-ea"/>
              </a:defRPr>
            </a:lvl1pPr>
          </a:lstStyle>
          <a:p>
            <a:fld id="{4F341B45-B7E5-4B47-9357-CE6A59CE619E}" type="datetime1">
              <a:rPr lang="ja-JP" altLang="en-US" smtClean="0"/>
              <a:t>2024/2/15</a:t>
            </a:fld>
            <a:endParaRPr lang="ja-JP" altLang="en-US"/>
          </a:p>
        </p:txBody>
      </p:sp>
      <p:sp>
        <p:nvSpPr>
          <p:cNvPr id="5" name="フッター プレースホルダー 4">
            <a:extLst>
              <a:ext uri="{FF2B5EF4-FFF2-40B4-BE49-F238E27FC236}">
                <a16:creationId xmlns:a16="http://schemas.microsoft.com/office/drawing/2014/main" id="{72776166-9F0C-B03D-33D9-1BAB4E12B217}"/>
              </a:ext>
            </a:extLst>
          </p:cNvPr>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ctr">
              <a:defRPr sz="1200" b="1">
                <a:solidFill>
                  <a:schemeClr val="tx1">
                    <a:tint val="75000"/>
                  </a:schemeClr>
                </a:solidFill>
                <a:latin typeface="+mn-ea"/>
                <a:ea typeface="+mn-ea"/>
              </a:defRPr>
            </a:lvl1pPr>
          </a:lstStyle>
          <a:p>
            <a:endParaRPr lang="ja-JP" altLang="en-US"/>
          </a:p>
        </p:txBody>
      </p:sp>
      <p:sp>
        <p:nvSpPr>
          <p:cNvPr id="6" name="スライド番号プレースホルダー 5">
            <a:extLst>
              <a:ext uri="{FF2B5EF4-FFF2-40B4-BE49-F238E27FC236}">
                <a16:creationId xmlns:a16="http://schemas.microsoft.com/office/drawing/2014/main" id="{6D62C159-53A8-9A9D-61C2-870CCD3D0CB6}"/>
              </a:ext>
            </a:extLst>
          </p:cNvPr>
          <p:cNvSpPr>
            <a:spLocks noGrp="1"/>
          </p:cNvSpPr>
          <p:nvPr>
            <p:ph type="sldNum" sz="quarter" idx="4"/>
          </p:nvPr>
        </p:nvSpPr>
        <p:spPr>
          <a:xfrm>
            <a:off x="3501890" y="6356350"/>
            <a:ext cx="2743200" cy="365125"/>
          </a:xfrm>
          <a:prstGeom prst="rect">
            <a:avLst/>
          </a:prstGeom>
        </p:spPr>
        <p:txBody>
          <a:bodyPr vert="horz" lIns="91440" tIns="45720" rIns="91440" bIns="45720" rtlCol="0" anchor="ctr"/>
          <a:lstStyle>
            <a:lvl1pPr algn="r">
              <a:defRPr sz="1200" b="1">
                <a:solidFill>
                  <a:schemeClr val="tx1"/>
                </a:solidFill>
                <a:latin typeface="+mn-ea"/>
                <a:ea typeface="+mn-ea"/>
              </a:defRPr>
            </a:lvl1pPr>
          </a:lstStyle>
          <a:p>
            <a:fld id="{F197ABEE-EE31-5049-83F5-365F309FF419}" type="slidenum">
              <a:rPr lang="ja-JP" altLang="en-US" smtClean="0"/>
              <a:pPr/>
              <a:t>‹#›</a:t>
            </a:fld>
            <a:endParaRPr lang="ja-JP" altLang="en-US"/>
          </a:p>
        </p:txBody>
      </p:sp>
    </p:spTree>
    <p:extLst>
      <p:ext uri="{BB962C8B-B14F-4D97-AF65-F5344CB8AC3E}">
        <p14:creationId xmlns:p14="http://schemas.microsoft.com/office/powerpoint/2010/main" val="95959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210" userDrawn="1">
          <p15:clr>
            <a:srgbClr val="F26B43"/>
          </p15:clr>
        </p15:guide>
        <p15:guide id="6"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
            <a:extLst>
              <a:ext uri="{FF2B5EF4-FFF2-40B4-BE49-F238E27FC236}">
                <a16:creationId xmlns:a16="http://schemas.microsoft.com/office/drawing/2014/main" id="{D8B44B57-C9C2-7A98-B62B-D09A70EC6854}"/>
              </a:ext>
            </a:extLst>
          </p:cNvPr>
          <p:cNvSpPr txBox="1"/>
          <p:nvPr/>
        </p:nvSpPr>
        <p:spPr>
          <a:xfrm>
            <a:off x="1056488" y="1994486"/>
            <a:ext cx="2159787" cy="738664"/>
          </a:xfrm>
          <a:prstGeom prst="rect">
            <a:avLst/>
          </a:prstGeom>
          <a:noFill/>
          <a:effectLst>
            <a:reflection blurRad="62011" stA="25000" endPos="90000" dir="5400000" sy="-100000" algn="bl" rotWithShape="0"/>
          </a:effectLst>
        </p:spPr>
        <p:txBody>
          <a:bodyPr wrap="square" lIns="0" tIns="0" rIns="0" bIns="0" rtlCol="0" anchor="ctr" anchorCtr="0">
            <a:spAutoFit/>
          </a:bodyPr>
          <a:lstStyle/>
          <a:p>
            <a:pPr algn="ctr"/>
            <a:r>
              <a:rPr lang="ja-JP" altLang="en-US" sz="4800" b="1" dirty="0">
                <a:solidFill>
                  <a:srgbClr val="00B050"/>
                </a:solidFill>
                <a:effectLst/>
                <a:latin typeface="+mn-ea"/>
              </a:rPr>
              <a:t>第１章</a:t>
            </a:r>
            <a:endParaRPr kumimoji="1" lang="ja-JP" altLang="en-US" sz="4800" b="1" dirty="0">
              <a:solidFill>
                <a:srgbClr val="00B050"/>
              </a:solidFill>
              <a:effectLst/>
              <a:latin typeface="+mn-ea"/>
            </a:endParaRPr>
          </a:p>
        </p:txBody>
      </p:sp>
      <p:sp>
        <p:nvSpPr>
          <p:cNvPr id="6" name="テキスト ボックス ">
            <a:extLst>
              <a:ext uri="{FF2B5EF4-FFF2-40B4-BE49-F238E27FC236}">
                <a16:creationId xmlns:a16="http://schemas.microsoft.com/office/drawing/2014/main" id="{CD85A5F6-EA8F-B3B1-CCEC-2A8F6CC59FBE}"/>
              </a:ext>
            </a:extLst>
          </p:cNvPr>
          <p:cNvSpPr txBox="1"/>
          <p:nvPr/>
        </p:nvSpPr>
        <p:spPr>
          <a:xfrm>
            <a:off x="695326" y="2875002"/>
            <a:ext cx="10801350" cy="1107996"/>
          </a:xfrm>
          <a:prstGeom prst="rect">
            <a:avLst/>
          </a:prstGeom>
          <a:noFill/>
          <a:effectLst>
            <a:reflection blurRad="62011" stA="25000" endPos="90000" dir="5400000" sy="-100000" algn="bl" rotWithShape="0"/>
          </a:effectLst>
        </p:spPr>
        <p:txBody>
          <a:bodyPr wrap="square" lIns="0" tIns="0" rIns="0" bIns="0" rtlCol="0" anchor="ctr" anchorCtr="0">
            <a:spAutoFit/>
          </a:bodyPr>
          <a:lstStyle/>
          <a:p>
            <a:pPr algn="ctr"/>
            <a:r>
              <a:rPr kumimoji="1" lang="ja-JP" altLang="en-US" sz="7200" b="1" dirty="0">
                <a:solidFill>
                  <a:srgbClr val="00B050"/>
                </a:solidFill>
                <a:latin typeface="+mn-ea"/>
              </a:rPr>
              <a:t>健康と食生活</a:t>
            </a:r>
            <a:endParaRPr kumimoji="1" lang="ja-JP" altLang="en-US" sz="6400" b="1" dirty="0">
              <a:solidFill>
                <a:srgbClr val="00B050"/>
              </a:solidFill>
              <a:latin typeface="+mn-ea"/>
            </a:endParaRPr>
          </a:p>
        </p:txBody>
      </p:sp>
      <p:sp>
        <p:nvSpPr>
          <p:cNvPr id="2" name="スライド番号プレースホルダー 1">
            <a:extLst>
              <a:ext uri="{FF2B5EF4-FFF2-40B4-BE49-F238E27FC236}">
                <a16:creationId xmlns:a16="http://schemas.microsoft.com/office/drawing/2014/main" id="{F34B1380-5FAE-7394-9ED3-E4BBE2107B21}"/>
              </a:ext>
            </a:extLst>
          </p:cNvPr>
          <p:cNvSpPr>
            <a:spLocks noGrp="1"/>
          </p:cNvSpPr>
          <p:nvPr>
            <p:ph type="sldNum" sz="quarter" idx="12"/>
          </p:nvPr>
        </p:nvSpPr>
        <p:spPr/>
        <p:txBody>
          <a:bodyPr/>
          <a:lstStyle/>
          <a:p>
            <a:fld id="{F197ABEE-EE31-5049-83F5-365F309FF419}" type="slidenum">
              <a:rPr kumimoji="1" lang="ja-JP" altLang="en-US" smtClean="0"/>
              <a:t>1</a:t>
            </a:fld>
            <a:endParaRPr kumimoji="1" lang="ja-JP" altLang="en-US"/>
          </a:p>
        </p:txBody>
      </p:sp>
    </p:spTree>
    <p:extLst>
      <p:ext uri="{BB962C8B-B14F-4D97-AF65-F5344CB8AC3E}">
        <p14:creationId xmlns:p14="http://schemas.microsoft.com/office/powerpoint/2010/main" val="57399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A67A130-A396-6253-DC49-F5EFCE4D8859}"/>
              </a:ext>
            </a:extLst>
          </p:cNvPr>
          <p:cNvSpPr>
            <a:spLocks noGrp="1"/>
          </p:cNvSpPr>
          <p:nvPr>
            <p:ph type="sldNum" sz="quarter" idx="12"/>
          </p:nvPr>
        </p:nvSpPr>
        <p:spPr/>
        <p:txBody>
          <a:bodyPr/>
          <a:lstStyle/>
          <a:p>
            <a:fld id="{F197ABEE-EE31-5049-83F5-365F309FF419}" type="slidenum">
              <a:rPr kumimoji="1" lang="ja-JP" altLang="en-US" smtClean="0"/>
              <a:t>10</a:t>
            </a:fld>
            <a:endParaRPr kumimoji="1" lang="ja-JP" altLang="en-US"/>
          </a:p>
        </p:txBody>
      </p:sp>
      <p:pic>
        <p:nvPicPr>
          <p:cNvPr id="4" name="図 3">
            <a:extLst>
              <a:ext uri="{FF2B5EF4-FFF2-40B4-BE49-F238E27FC236}">
                <a16:creationId xmlns:a16="http://schemas.microsoft.com/office/drawing/2014/main" id="{E2B780FA-61E3-F2B3-CD3E-DB6F0B5C161F}"/>
              </a:ext>
            </a:extLst>
          </p:cNvPr>
          <p:cNvPicPr>
            <a:picLocks noChangeAspect="1"/>
          </p:cNvPicPr>
          <p:nvPr/>
        </p:nvPicPr>
        <p:blipFill>
          <a:blip r:embed="rId2"/>
          <a:stretch>
            <a:fillRect/>
          </a:stretch>
        </p:blipFill>
        <p:spPr>
          <a:xfrm>
            <a:off x="6874775" y="1704975"/>
            <a:ext cx="4826688" cy="4098131"/>
          </a:xfrm>
          <a:prstGeom prst="rect">
            <a:avLst/>
          </a:prstGeom>
        </p:spPr>
      </p:pic>
      <p:sp>
        <p:nvSpPr>
          <p:cNvPr id="5" name="テキスト ボックス 4">
            <a:extLst>
              <a:ext uri="{FF2B5EF4-FFF2-40B4-BE49-F238E27FC236}">
                <a16:creationId xmlns:a16="http://schemas.microsoft.com/office/drawing/2014/main" id="{A836BDC3-A143-67FD-556F-FBF37DE1A507}"/>
              </a:ext>
            </a:extLst>
          </p:cNvPr>
          <p:cNvSpPr txBox="1"/>
          <p:nvPr/>
        </p:nvSpPr>
        <p:spPr>
          <a:xfrm>
            <a:off x="413041" y="400049"/>
            <a:ext cx="6273510" cy="552901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〇お食い初めの食事</a:t>
            </a:r>
            <a:endParaRPr lang="en-US" altLang="ja-JP" sz="4000" b="1" dirty="0">
              <a:latin typeface="+mn-ea"/>
            </a:endParaRPr>
          </a:p>
          <a:p>
            <a:pPr>
              <a:lnSpc>
                <a:spcPct val="150000"/>
              </a:lnSpc>
              <a:spcAft>
                <a:spcPts val="600"/>
              </a:spcAft>
            </a:pPr>
            <a:r>
              <a:rPr lang="ja-JP" altLang="en-US" sz="4000" b="1" dirty="0">
                <a:latin typeface="Arial" panose="020B0604020202020204" pitchFamily="34" charset="0"/>
              </a:rPr>
              <a:t>生後</a:t>
            </a:r>
            <a:r>
              <a:rPr lang="ja-JP" altLang="en-US" sz="4000" b="1" i="0" dirty="0">
                <a:effectLst/>
                <a:latin typeface="Arial" panose="020B0604020202020204" pitchFamily="34" charset="0"/>
              </a:rPr>
              <a:t>，百日目に行うことが多い。子どもが一生食べ物に困らないように願い，赤ちゃんに儀式として食べ物を食べさせる真似をする。</a:t>
            </a:r>
            <a:endParaRPr lang="en-US" altLang="ja-JP" sz="4000" b="1" dirty="0">
              <a:latin typeface="+mn-ea"/>
            </a:endParaRPr>
          </a:p>
        </p:txBody>
      </p:sp>
    </p:spTree>
    <p:extLst>
      <p:ext uri="{BB962C8B-B14F-4D97-AF65-F5344CB8AC3E}">
        <p14:creationId xmlns:p14="http://schemas.microsoft.com/office/powerpoint/2010/main" val="301575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413040" y="399439"/>
            <a:ext cx="7197435" cy="553023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⑤食文化の</a:t>
            </a:r>
            <a:r>
              <a:rPr lang="ja-JP" altLang="en-US" sz="4000" b="1">
                <a:latin typeface="+mn-ea"/>
              </a:rPr>
              <a:t>伝承となる</a:t>
            </a:r>
            <a:r>
              <a:rPr lang="ja-JP" altLang="en-US" sz="4000" b="1" dirty="0">
                <a:latin typeface="+mn-ea"/>
              </a:rPr>
              <a:t>食</a:t>
            </a:r>
            <a:endParaRPr lang="en-US" altLang="ja-JP" sz="4000" b="1" dirty="0">
              <a:latin typeface="+mn-ea"/>
            </a:endParaRPr>
          </a:p>
          <a:p>
            <a:pPr>
              <a:lnSpc>
                <a:spcPct val="150000"/>
              </a:lnSpc>
              <a:spcAft>
                <a:spcPts val="600"/>
              </a:spcAft>
            </a:pPr>
            <a:r>
              <a:rPr lang="ja-JP" altLang="en-US" sz="4000" b="1" i="0" dirty="0">
                <a:effectLst/>
                <a:latin typeface="Times New Roman" panose="02020603050405020304" pitchFamily="18" charset="0"/>
              </a:rPr>
              <a:t>地域の食文化を後世に伝える役割である。伝統的な行事食や会席料理から,日常の家庭料理を次の世代へと伝えていくという身近なことも含まれる。</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11</a:t>
            </a:fld>
            <a:endParaRPr kumimoji="1" lang="ja-JP" altLang="en-US" dirty="0"/>
          </a:p>
        </p:txBody>
      </p:sp>
      <p:sp>
        <p:nvSpPr>
          <p:cNvPr id="8" name="メモ 2">
            <a:extLst>
              <a:ext uri="{FF2B5EF4-FFF2-40B4-BE49-F238E27FC236}">
                <a16:creationId xmlns:a16="http://schemas.microsoft.com/office/drawing/2014/main" id="{F1C43442-C88E-0F38-38A5-06AB06734624}"/>
              </a:ext>
            </a:extLst>
          </p:cNvPr>
          <p:cNvSpPr/>
          <p:nvPr/>
        </p:nvSpPr>
        <p:spPr>
          <a:xfrm>
            <a:off x="7058460" y="2508867"/>
            <a:ext cx="53946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0761E33B-5DED-CAA3-04AA-5669F6703569}"/>
              </a:ext>
            </a:extLst>
          </p:cNvPr>
          <p:cNvSpPr/>
          <p:nvPr/>
        </p:nvSpPr>
        <p:spPr>
          <a:xfrm>
            <a:off x="4621435" y="3425823"/>
            <a:ext cx="1006185"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6A1453C-23F5-9519-CD00-2F410E808B16}"/>
              </a:ext>
            </a:extLst>
          </p:cNvPr>
          <p:cNvPicPr>
            <a:picLocks noChangeAspect="1"/>
          </p:cNvPicPr>
          <p:nvPr/>
        </p:nvPicPr>
        <p:blipFill>
          <a:blip r:embed="rId2"/>
          <a:stretch>
            <a:fillRect/>
          </a:stretch>
        </p:blipFill>
        <p:spPr>
          <a:xfrm>
            <a:off x="7890165" y="1384608"/>
            <a:ext cx="4099834" cy="4088783"/>
          </a:xfrm>
          <a:prstGeom prst="rect">
            <a:avLst/>
          </a:prstGeom>
        </p:spPr>
      </p:pic>
      <p:sp>
        <p:nvSpPr>
          <p:cNvPr id="4" name="メモ 2">
            <a:extLst>
              <a:ext uri="{FF2B5EF4-FFF2-40B4-BE49-F238E27FC236}">
                <a16:creationId xmlns:a16="http://schemas.microsoft.com/office/drawing/2014/main" id="{EAE3CF51-4ED2-1578-E8F4-C279147A21A4}"/>
              </a:ext>
            </a:extLst>
          </p:cNvPr>
          <p:cNvSpPr/>
          <p:nvPr/>
        </p:nvSpPr>
        <p:spPr>
          <a:xfrm>
            <a:off x="349613" y="3425823"/>
            <a:ext cx="53946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061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
            <a:extLst>
              <a:ext uri="{FF2B5EF4-FFF2-40B4-BE49-F238E27FC236}">
                <a16:creationId xmlns:a16="http://schemas.microsoft.com/office/drawing/2014/main" id="{FBB210DA-0A61-02C9-7DD5-2F1A5048BD91}"/>
              </a:ext>
            </a:extLst>
          </p:cNvPr>
          <p:cNvCxnSpPr>
            <a:cxnSpLocks/>
          </p:cNvCxnSpPr>
          <p:nvPr/>
        </p:nvCxnSpPr>
        <p:spPr>
          <a:xfrm>
            <a:off x="695325" y="3890665"/>
            <a:ext cx="10801350" cy="0"/>
          </a:xfrm>
          <a:prstGeom prst="line">
            <a:avLst/>
          </a:prstGeom>
          <a:ln w="63500">
            <a:solidFill>
              <a:srgbClr val="009B63"/>
            </a:solidFill>
          </a:ln>
        </p:spPr>
        <p:style>
          <a:lnRef idx="1">
            <a:schemeClr val="accent1"/>
          </a:lnRef>
          <a:fillRef idx="0">
            <a:schemeClr val="accent1"/>
          </a:fillRef>
          <a:effectRef idx="0">
            <a:schemeClr val="accent1"/>
          </a:effectRef>
          <a:fontRef idx="minor">
            <a:schemeClr val="tx1"/>
          </a:fontRef>
        </p:style>
      </p:cxnSp>
      <p:sp>
        <p:nvSpPr>
          <p:cNvPr id="2" name="テキスト ボックス ">
            <a:extLst>
              <a:ext uri="{FF2B5EF4-FFF2-40B4-BE49-F238E27FC236}">
                <a16:creationId xmlns:a16="http://schemas.microsoft.com/office/drawing/2014/main" id="{ABE0A98C-E0C5-F925-AF24-D643C9CBBB94}"/>
              </a:ext>
            </a:extLst>
          </p:cNvPr>
          <p:cNvSpPr txBox="1"/>
          <p:nvPr/>
        </p:nvSpPr>
        <p:spPr>
          <a:xfrm>
            <a:off x="695326" y="3059668"/>
            <a:ext cx="10801350" cy="830997"/>
          </a:xfrm>
          <a:prstGeom prst="rect">
            <a:avLst/>
          </a:prstGeom>
          <a:noFill/>
          <a:effectLst/>
        </p:spPr>
        <p:txBody>
          <a:bodyPr wrap="square" lIns="0" tIns="0" rIns="0" bIns="0" rtlCol="0" anchor="ctr" anchorCtr="0">
            <a:spAutoFit/>
          </a:bodyPr>
          <a:lstStyle/>
          <a:p>
            <a:pPr algn="ctr"/>
            <a:r>
              <a:rPr lang="en-US" altLang="ja-JP" sz="5400" b="1" dirty="0">
                <a:latin typeface="+mn-ea"/>
              </a:rPr>
              <a:t>2</a:t>
            </a:r>
            <a:r>
              <a:rPr lang="ja-JP" altLang="en-US" sz="5400" b="1" dirty="0">
                <a:latin typeface="+mn-ea"/>
              </a:rPr>
              <a:t>．食を取り巻く現状</a:t>
            </a:r>
            <a:endParaRPr kumimoji="1" lang="ja-JP" altLang="en-US" sz="5400" b="1" dirty="0">
              <a:latin typeface="+mn-ea"/>
            </a:endParaRPr>
          </a:p>
        </p:txBody>
      </p:sp>
      <p:sp>
        <p:nvSpPr>
          <p:cNvPr id="4" name="スライド番号プレースホルダー 3">
            <a:extLst>
              <a:ext uri="{FF2B5EF4-FFF2-40B4-BE49-F238E27FC236}">
                <a16:creationId xmlns:a16="http://schemas.microsoft.com/office/drawing/2014/main" id="{D5AB9EF7-8998-51B1-5FC5-BCD9C17A45D0}"/>
              </a:ext>
            </a:extLst>
          </p:cNvPr>
          <p:cNvSpPr>
            <a:spLocks noGrp="1"/>
          </p:cNvSpPr>
          <p:nvPr>
            <p:ph type="sldNum" sz="quarter" idx="12"/>
          </p:nvPr>
        </p:nvSpPr>
        <p:spPr/>
        <p:txBody>
          <a:bodyPr/>
          <a:lstStyle/>
          <a:p>
            <a:fld id="{F197ABEE-EE31-5049-83F5-365F309FF419}" type="slidenum">
              <a:rPr kumimoji="1" lang="ja-JP" altLang="en-US" smtClean="0"/>
              <a:t>12</a:t>
            </a:fld>
            <a:endParaRPr kumimoji="1" lang="ja-JP" altLang="en-US"/>
          </a:p>
        </p:txBody>
      </p:sp>
    </p:spTree>
    <p:extLst>
      <p:ext uri="{BB962C8B-B14F-4D97-AF65-F5344CB8AC3E}">
        <p14:creationId xmlns:p14="http://schemas.microsoft.com/office/powerpoint/2010/main" val="254790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2"/>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dirty="0">
                <a:latin typeface="+mn-ea"/>
              </a:rPr>
              <a:t>青年期の食生活</a:t>
            </a:r>
            <a:endParaRPr kumimoji="1" lang="ja-JP" altLang="en-US" sz="5400" b="1" dirty="0">
              <a:latin typeface="+mn-ea"/>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13</a:t>
            </a:fld>
            <a:endParaRPr kumimoji="1" lang="ja-JP" altLang="en-US"/>
          </a:p>
        </p:txBody>
      </p:sp>
    </p:spTree>
    <p:extLst>
      <p:ext uri="{BB962C8B-B14F-4D97-AF65-F5344CB8AC3E}">
        <p14:creationId xmlns:p14="http://schemas.microsoft.com/office/powerpoint/2010/main" val="55218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483977"/>
            <a:ext cx="10801350" cy="552901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a:effectLst/>
                <a:latin typeface="Times New Roman" panose="02020603050405020304" pitchFamily="18" charset="0"/>
              </a:rPr>
              <a:t>外食産業，コンビニエンスストア</a:t>
            </a:r>
            <a:r>
              <a:rPr lang="ja-JP" altLang="en-US" sz="4000" b="1" i="0" dirty="0">
                <a:effectLst/>
                <a:latin typeface="Times New Roman" panose="02020603050405020304" pitchFamily="18" charset="0"/>
              </a:rPr>
              <a:t>，加工食品などの発展により，食べたいときに，食べたいものを，食べたいだけ食べることができるようになった。また，食事時間や食事の回数が不規則になることも多くなった。</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　→どのような問題がおこっているか？</a:t>
            </a:r>
            <a:endParaRPr lang="ja-JP" altLang="en-US" sz="4000" b="1" dirty="0">
              <a:latin typeface="+mn-ea"/>
            </a:endParaRPr>
          </a:p>
        </p:txBody>
      </p:sp>
      <p:sp>
        <p:nvSpPr>
          <p:cNvPr id="3" name="メモ 2">
            <a:extLst>
              <a:ext uri="{FF2B5EF4-FFF2-40B4-BE49-F238E27FC236}">
                <a16:creationId xmlns:a16="http://schemas.microsoft.com/office/drawing/2014/main" id="{535F1A8D-5426-5CAA-A9B6-8381A06B3873}"/>
              </a:ext>
            </a:extLst>
          </p:cNvPr>
          <p:cNvSpPr/>
          <p:nvPr/>
        </p:nvSpPr>
        <p:spPr>
          <a:xfrm>
            <a:off x="568325" y="773498"/>
            <a:ext cx="11461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14</a:t>
            </a:fld>
            <a:endParaRPr kumimoji="1" lang="ja-JP" altLang="en-US"/>
          </a:p>
        </p:txBody>
      </p:sp>
      <p:sp>
        <p:nvSpPr>
          <p:cNvPr id="5" name="メモ 2">
            <a:extLst>
              <a:ext uri="{FF2B5EF4-FFF2-40B4-BE49-F238E27FC236}">
                <a16:creationId xmlns:a16="http://schemas.microsoft.com/office/drawing/2014/main" id="{160E2BD0-FD09-4C01-C038-DF22CA6E80A5}"/>
              </a:ext>
            </a:extLst>
          </p:cNvPr>
          <p:cNvSpPr/>
          <p:nvPr/>
        </p:nvSpPr>
        <p:spPr>
          <a:xfrm>
            <a:off x="8782886" y="759596"/>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31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34865" y="1097955"/>
            <a:ext cx="4861060" cy="452874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年齢が若いほど，朝食の欠食率が高く，欠食や偏食は，疲労感を招くなど心身へ悪影響を与える。</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15</a:t>
            </a:fld>
            <a:endParaRPr kumimoji="1" lang="ja-JP" altLang="en-US"/>
          </a:p>
        </p:txBody>
      </p:sp>
      <p:pic>
        <p:nvPicPr>
          <p:cNvPr id="7" name="図 6">
            <a:extLst>
              <a:ext uri="{FF2B5EF4-FFF2-40B4-BE49-F238E27FC236}">
                <a16:creationId xmlns:a16="http://schemas.microsoft.com/office/drawing/2014/main" id="{4F9D2C6B-97CD-A449-B18F-12AA84A323F6}"/>
              </a:ext>
            </a:extLst>
          </p:cNvPr>
          <p:cNvPicPr>
            <a:picLocks noChangeAspect="1"/>
          </p:cNvPicPr>
          <p:nvPr/>
        </p:nvPicPr>
        <p:blipFill rotWithShape="1">
          <a:blip r:embed="rId2"/>
          <a:srcRect b="-20"/>
          <a:stretch/>
        </p:blipFill>
        <p:spPr>
          <a:xfrm>
            <a:off x="5733774" y="1097955"/>
            <a:ext cx="6065071" cy="5049554"/>
          </a:xfrm>
          <a:prstGeom prst="rect">
            <a:avLst/>
          </a:prstGeom>
        </p:spPr>
      </p:pic>
      <p:sp>
        <p:nvSpPr>
          <p:cNvPr id="8" name="テキスト ボックス 7">
            <a:extLst>
              <a:ext uri="{FF2B5EF4-FFF2-40B4-BE49-F238E27FC236}">
                <a16:creationId xmlns:a16="http://schemas.microsoft.com/office/drawing/2014/main" id="{13F81D69-30F9-15C5-F05B-27784991E6E3}"/>
              </a:ext>
            </a:extLst>
          </p:cNvPr>
          <p:cNvSpPr txBox="1"/>
          <p:nvPr/>
        </p:nvSpPr>
        <p:spPr>
          <a:xfrm>
            <a:off x="6245090" y="187325"/>
            <a:ext cx="5191125"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朝食の欠食率</a:t>
            </a:r>
            <a:r>
              <a:rPr lang="ja-JP" altLang="en-US" sz="2800" b="1" dirty="0">
                <a:latin typeface="Times New Roman" panose="02020603050405020304" pitchFamily="18" charset="0"/>
              </a:rPr>
              <a:t>（</a:t>
            </a:r>
            <a:r>
              <a:rPr lang="en-US" altLang="ja-JP" sz="2800" b="1" dirty="0">
                <a:latin typeface="Times New Roman" panose="02020603050405020304" pitchFamily="18" charset="0"/>
              </a:rPr>
              <a:t>20</a:t>
            </a:r>
            <a:r>
              <a:rPr lang="ja-JP" altLang="en-US" sz="2800" b="1" dirty="0">
                <a:latin typeface="Times New Roman" panose="02020603050405020304" pitchFamily="18" charset="0"/>
              </a:rPr>
              <a:t>歳以上）</a:t>
            </a:r>
            <a:endParaRPr lang="ja-JP" altLang="en-US" sz="4000" b="1" dirty="0">
              <a:latin typeface="+mn-ea"/>
            </a:endParaRPr>
          </a:p>
        </p:txBody>
      </p:sp>
      <p:sp>
        <p:nvSpPr>
          <p:cNvPr id="9" name="メモ 2">
            <a:extLst>
              <a:ext uri="{FF2B5EF4-FFF2-40B4-BE49-F238E27FC236}">
                <a16:creationId xmlns:a16="http://schemas.microsoft.com/office/drawing/2014/main" id="{77951939-0D58-6955-6562-2C6410D82087}"/>
              </a:ext>
            </a:extLst>
          </p:cNvPr>
          <p:cNvSpPr/>
          <p:nvPr/>
        </p:nvSpPr>
        <p:spPr>
          <a:xfrm>
            <a:off x="4171950" y="3163286"/>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301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914400" y="686755"/>
            <a:ext cx="10877550" cy="483651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間食・夜食など不規則</a:t>
            </a:r>
            <a:r>
              <a:rPr lang="ja-JP" altLang="en-US" sz="4000" b="1" i="0">
                <a:effectLst/>
                <a:latin typeface="Times New Roman" panose="02020603050405020304" pitchFamily="18" charset="0"/>
              </a:rPr>
              <a:t>な食事</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糖分の多い清涼飲料水</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油脂・塩分の多い食事やスナック菓子</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　→肥満や高血圧になる可能性が高まり,</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　　生活習慣病のリスクも高まる</a:t>
            </a:r>
            <a:r>
              <a:rPr lang="ja-JP" altLang="en-US" sz="4000" b="1" i="0" dirty="0">
                <a:effectLst/>
                <a:latin typeface="Times New Roman" panose="02020603050405020304" pitchFamily="18" charset="0"/>
              </a:rPr>
              <a:t>。</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16</a:t>
            </a:fld>
            <a:endParaRPr kumimoji="1" lang="ja-JP" altLang="en-US"/>
          </a:p>
        </p:txBody>
      </p:sp>
      <p:sp>
        <p:nvSpPr>
          <p:cNvPr id="5" name="メモ 2">
            <a:extLst>
              <a:ext uri="{FF2B5EF4-FFF2-40B4-BE49-F238E27FC236}">
                <a16:creationId xmlns:a16="http://schemas.microsoft.com/office/drawing/2014/main" id="{160E2BD0-FD09-4C01-C038-DF22CA6E80A5}"/>
              </a:ext>
            </a:extLst>
          </p:cNvPr>
          <p:cNvSpPr/>
          <p:nvPr/>
        </p:nvSpPr>
        <p:spPr>
          <a:xfrm>
            <a:off x="6491287" y="2952750"/>
            <a:ext cx="1971675" cy="57150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268BBB31-95A1-2533-36E2-00BC9EC256E9}"/>
              </a:ext>
            </a:extLst>
          </p:cNvPr>
          <p:cNvSpPr/>
          <p:nvPr/>
        </p:nvSpPr>
        <p:spPr>
          <a:xfrm>
            <a:off x="1892165" y="4906467"/>
            <a:ext cx="2060710"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87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E5A33-2D51-0780-BDB9-5BF3F10D6FEB}"/>
              </a:ext>
            </a:extLst>
          </p:cNvPr>
          <p:cNvSpPr>
            <a:spLocks noGrp="1"/>
          </p:cNvSpPr>
          <p:nvPr>
            <p:ph type="sldNum" sz="quarter" idx="12"/>
          </p:nvPr>
        </p:nvSpPr>
        <p:spPr/>
        <p:txBody>
          <a:bodyPr/>
          <a:lstStyle/>
          <a:p>
            <a:fld id="{F197ABEE-EE31-5049-83F5-365F309FF419}" type="slidenum">
              <a:rPr kumimoji="1" lang="ja-JP" altLang="en-US" smtClean="0"/>
              <a:t>17</a:t>
            </a:fld>
            <a:endParaRPr kumimoji="1" lang="ja-JP" altLang="en-US"/>
          </a:p>
        </p:txBody>
      </p:sp>
      <p:pic>
        <p:nvPicPr>
          <p:cNvPr id="4" name="図 3">
            <a:extLst>
              <a:ext uri="{FF2B5EF4-FFF2-40B4-BE49-F238E27FC236}">
                <a16:creationId xmlns:a16="http://schemas.microsoft.com/office/drawing/2014/main" id="{FEA1B147-8B3A-7C39-1E51-EDEF34A52157}"/>
              </a:ext>
            </a:extLst>
          </p:cNvPr>
          <p:cNvPicPr>
            <a:picLocks noChangeAspect="1"/>
          </p:cNvPicPr>
          <p:nvPr/>
        </p:nvPicPr>
        <p:blipFill rotWithShape="1">
          <a:blip r:embed="rId2"/>
          <a:srcRect t="-1" b="-205"/>
          <a:stretch/>
        </p:blipFill>
        <p:spPr>
          <a:xfrm>
            <a:off x="2266680" y="888397"/>
            <a:ext cx="7451927" cy="5252053"/>
          </a:xfrm>
          <a:prstGeom prst="rect">
            <a:avLst/>
          </a:prstGeom>
        </p:spPr>
      </p:pic>
      <p:sp>
        <p:nvSpPr>
          <p:cNvPr id="5" name="テキスト ボックス 4">
            <a:extLst>
              <a:ext uri="{FF2B5EF4-FFF2-40B4-BE49-F238E27FC236}">
                <a16:creationId xmlns:a16="http://schemas.microsoft.com/office/drawing/2014/main" id="{B886470B-7D2A-5B1D-F06F-B05F2E061F50}"/>
              </a:ext>
            </a:extLst>
          </p:cNvPr>
          <p:cNvSpPr txBox="1"/>
          <p:nvPr/>
        </p:nvSpPr>
        <p:spPr>
          <a:xfrm>
            <a:off x="3152572" y="136525"/>
            <a:ext cx="6185035"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肥満の者の割合</a:t>
            </a:r>
            <a:r>
              <a:rPr lang="ja-JP" altLang="en-US" sz="2800" b="1" dirty="0">
                <a:latin typeface="Times New Roman" panose="02020603050405020304" pitchFamily="18" charset="0"/>
              </a:rPr>
              <a:t>（</a:t>
            </a:r>
            <a:r>
              <a:rPr lang="en-US" altLang="ja-JP" sz="2800" b="1" dirty="0">
                <a:latin typeface="Times New Roman" panose="02020603050405020304" pitchFamily="18" charset="0"/>
              </a:rPr>
              <a:t>15</a:t>
            </a:r>
            <a:r>
              <a:rPr lang="ja-JP" altLang="en-US" sz="2800" b="1" dirty="0">
                <a:latin typeface="Times New Roman" panose="02020603050405020304" pitchFamily="18" charset="0"/>
              </a:rPr>
              <a:t>歳以上）</a:t>
            </a:r>
            <a:endParaRPr lang="ja-JP" altLang="en-US" sz="4000" b="1" dirty="0">
              <a:latin typeface="+mn-ea"/>
            </a:endParaRPr>
          </a:p>
        </p:txBody>
      </p:sp>
    </p:spTree>
    <p:extLst>
      <p:ext uri="{BB962C8B-B14F-4D97-AF65-F5344CB8AC3E}">
        <p14:creationId xmlns:p14="http://schemas.microsoft.com/office/powerpoint/2010/main" val="404310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914400" y="802172"/>
            <a:ext cx="10877550" cy="460568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a:effectLst/>
                <a:latin typeface="Times New Roman" panose="02020603050405020304" pitchFamily="18" charset="0"/>
              </a:rPr>
              <a:t>一方</a:t>
            </a:r>
            <a:r>
              <a:rPr lang="ja-JP" altLang="en-US" sz="4000" b="1">
                <a:latin typeface="Times New Roman" panose="02020603050405020304" pitchFamily="18" charset="0"/>
              </a:rPr>
              <a:t>で，過度</a:t>
            </a:r>
            <a:r>
              <a:rPr lang="ja-JP" altLang="en-US" sz="4000" b="1" i="0" dirty="0">
                <a:effectLst/>
                <a:latin typeface="Times New Roman" panose="02020603050405020304" pitchFamily="18" charset="0"/>
              </a:rPr>
              <a:t>のやせ願望をもつ人もいる。過剰なダイエットをすることは，エネルギーだけでなく，からだに必要な微量栄養素の不足を招く。</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将来，骨粗鬆症で骨折しやすくなるなど，未来の健康に対する不安要素を増やす。</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18</a:t>
            </a:fld>
            <a:endParaRPr kumimoji="1" lang="ja-JP" altLang="en-US"/>
          </a:p>
        </p:txBody>
      </p:sp>
      <p:sp>
        <p:nvSpPr>
          <p:cNvPr id="5" name="メモ 2">
            <a:extLst>
              <a:ext uri="{FF2B5EF4-FFF2-40B4-BE49-F238E27FC236}">
                <a16:creationId xmlns:a16="http://schemas.microsoft.com/office/drawing/2014/main" id="{160E2BD0-FD09-4C01-C038-DF22CA6E80A5}"/>
              </a:ext>
            </a:extLst>
          </p:cNvPr>
          <p:cNvSpPr/>
          <p:nvPr/>
        </p:nvSpPr>
        <p:spPr>
          <a:xfrm>
            <a:off x="2303462" y="3815350"/>
            <a:ext cx="2154237" cy="5524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メモ 2">
            <a:extLst>
              <a:ext uri="{FF2B5EF4-FFF2-40B4-BE49-F238E27FC236}">
                <a16:creationId xmlns:a16="http://schemas.microsoft.com/office/drawing/2014/main" id="{E94D567F-561E-B27E-29A4-442E9ACF5D04}"/>
              </a:ext>
            </a:extLst>
          </p:cNvPr>
          <p:cNvSpPr/>
          <p:nvPr/>
        </p:nvSpPr>
        <p:spPr>
          <a:xfrm>
            <a:off x="1457983" y="1940426"/>
            <a:ext cx="2564607" cy="5524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004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34806B7-50F4-D172-EE0D-F337EB37A31F}"/>
              </a:ext>
            </a:extLst>
          </p:cNvPr>
          <p:cNvSpPr>
            <a:spLocks noGrp="1"/>
          </p:cNvSpPr>
          <p:nvPr>
            <p:ph type="sldNum" sz="quarter" idx="12"/>
          </p:nvPr>
        </p:nvSpPr>
        <p:spPr/>
        <p:txBody>
          <a:bodyPr/>
          <a:lstStyle/>
          <a:p>
            <a:fld id="{F197ABEE-EE31-5049-83F5-365F309FF419}" type="slidenum">
              <a:rPr kumimoji="1" lang="ja-JP" altLang="en-US" smtClean="0"/>
              <a:t>19</a:t>
            </a:fld>
            <a:endParaRPr kumimoji="1" lang="ja-JP" altLang="en-US"/>
          </a:p>
        </p:txBody>
      </p:sp>
      <p:pic>
        <p:nvPicPr>
          <p:cNvPr id="4" name="図 3">
            <a:extLst>
              <a:ext uri="{FF2B5EF4-FFF2-40B4-BE49-F238E27FC236}">
                <a16:creationId xmlns:a16="http://schemas.microsoft.com/office/drawing/2014/main" id="{1C5DFEB3-5A87-2C6F-880F-FA423940EA8D}"/>
              </a:ext>
            </a:extLst>
          </p:cNvPr>
          <p:cNvPicPr>
            <a:picLocks noChangeAspect="1"/>
          </p:cNvPicPr>
          <p:nvPr/>
        </p:nvPicPr>
        <p:blipFill rotWithShape="1">
          <a:blip r:embed="rId2"/>
          <a:srcRect t="-1" b="1147"/>
          <a:stretch/>
        </p:blipFill>
        <p:spPr>
          <a:xfrm>
            <a:off x="2019889" y="789115"/>
            <a:ext cx="8152221" cy="5368669"/>
          </a:xfrm>
          <a:prstGeom prst="rect">
            <a:avLst/>
          </a:prstGeom>
        </p:spPr>
      </p:pic>
      <p:sp>
        <p:nvSpPr>
          <p:cNvPr id="5" name="テキスト ボックス 4">
            <a:extLst>
              <a:ext uri="{FF2B5EF4-FFF2-40B4-BE49-F238E27FC236}">
                <a16:creationId xmlns:a16="http://schemas.microsoft.com/office/drawing/2014/main" id="{594EB331-E863-C16B-641F-4B8CD0359B97}"/>
              </a:ext>
            </a:extLst>
          </p:cNvPr>
          <p:cNvSpPr txBox="1"/>
          <p:nvPr/>
        </p:nvSpPr>
        <p:spPr>
          <a:xfrm>
            <a:off x="1657350" y="71843"/>
            <a:ext cx="9953625" cy="74732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やせ（</a:t>
            </a:r>
            <a:r>
              <a:rPr lang="en-US" altLang="ja-JP" sz="3600" b="1" dirty="0">
                <a:latin typeface="Times New Roman" panose="02020603050405020304" pitchFamily="18" charset="0"/>
              </a:rPr>
              <a:t>BMI18.5</a:t>
            </a:r>
            <a:r>
              <a:rPr lang="ja-JP" altLang="en-US" sz="3600" b="1" dirty="0">
                <a:latin typeface="Times New Roman" panose="02020603050405020304" pitchFamily="18" charset="0"/>
              </a:rPr>
              <a:t>未満）の者の割合</a:t>
            </a:r>
            <a:r>
              <a:rPr lang="ja-JP" altLang="en-US" sz="2800" b="1" dirty="0">
                <a:latin typeface="Times New Roman" panose="02020603050405020304" pitchFamily="18" charset="0"/>
              </a:rPr>
              <a:t>（</a:t>
            </a:r>
            <a:r>
              <a:rPr lang="en-US" altLang="ja-JP" sz="2800" b="1" dirty="0">
                <a:latin typeface="Times New Roman" panose="02020603050405020304" pitchFamily="18" charset="0"/>
              </a:rPr>
              <a:t>20</a:t>
            </a:r>
            <a:r>
              <a:rPr lang="ja-JP" altLang="en-US" sz="2800" b="1" dirty="0">
                <a:latin typeface="Times New Roman" panose="02020603050405020304" pitchFamily="18" charset="0"/>
              </a:rPr>
              <a:t>歳以上）</a:t>
            </a:r>
            <a:endParaRPr lang="ja-JP" altLang="en-US" sz="4000" b="1" dirty="0">
              <a:latin typeface="+mn-ea"/>
            </a:endParaRPr>
          </a:p>
        </p:txBody>
      </p:sp>
    </p:spTree>
    <p:extLst>
      <p:ext uri="{BB962C8B-B14F-4D97-AF65-F5344CB8AC3E}">
        <p14:creationId xmlns:p14="http://schemas.microsoft.com/office/powerpoint/2010/main" val="353414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
            <a:extLst>
              <a:ext uri="{FF2B5EF4-FFF2-40B4-BE49-F238E27FC236}">
                <a16:creationId xmlns:a16="http://schemas.microsoft.com/office/drawing/2014/main" id="{ABE0A98C-E0C5-F925-AF24-D643C9CBBB94}"/>
              </a:ext>
            </a:extLst>
          </p:cNvPr>
          <p:cNvSpPr txBox="1"/>
          <p:nvPr/>
        </p:nvSpPr>
        <p:spPr>
          <a:xfrm>
            <a:off x="695326" y="2929570"/>
            <a:ext cx="10801350" cy="830997"/>
          </a:xfrm>
          <a:prstGeom prst="rect">
            <a:avLst/>
          </a:prstGeom>
          <a:noFill/>
          <a:effectLst/>
        </p:spPr>
        <p:txBody>
          <a:bodyPr wrap="square" lIns="0" tIns="0" rIns="0" bIns="0" rtlCol="0" anchor="ctr" anchorCtr="0">
            <a:spAutoFit/>
          </a:bodyPr>
          <a:lstStyle/>
          <a:p>
            <a:pPr algn="ctr"/>
            <a:r>
              <a:rPr lang="ja-JP" altLang="en-US" sz="5400" b="1" dirty="0">
                <a:latin typeface="+mn-ea"/>
              </a:rPr>
              <a:t>１．食事の意義と役割</a:t>
            </a:r>
            <a:endParaRPr kumimoji="1" lang="ja-JP" altLang="en-US" sz="5400" b="1" dirty="0">
              <a:latin typeface="+mn-ea"/>
            </a:endParaRPr>
          </a:p>
        </p:txBody>
      </p:sp>
      <p:sp>
        <p:nvSpPr>
          <p:cNvPr id="4" name="スライド番号プレースホルダー 3">
            <a:extLst>
              <a:ext uri="{FF2B5EF4-FFF2-40B4-BE49-F238E27FC236}">
                <a16:creationId xmlns:a16="http://schemas.microsoft.com/office/drawing/2014/main" id="{D5AB9EF7-8998-51B1-5FC5-BCD9C17A45D0}"/>
              </a:ext>
            </a:extLst>
          </p:cNvPr>
          <p:cNvSpPr>
            <a:spLocks noGrp="1"/>
          </p:cNvSpPr>
          <p:nvPr>
            <p:ph type="sldNum" sz="quarter" idx="12"/>
          </p:nvPr>
        </p:nvSpPr>
        <p:spPr/>
        <p:txBody>
          <a:bodyPr/>
          <a:lstStyle/>
          <a:p>
            <a:fld id="{F197ABEE-EE31-5049-83F5-365F309FF419}" type="slidenum">
              <a:rPr kumimoji="1" lang="ja-JP" altLang="en-US" smtClean="0"/>
              <a:t>2</a:t>
            </a:fld>
            <a:endParaRPr kumimoji="1" lang="ja-JP" altLang="en-US"/>
          </a:p>
        </p:txBody>
      </p:sp>
      <p:cxnSp>
        <p:nvCxnSpPr>
          <p:cNvPr id="6" name="直線コネクタ ">
            <a:extLst>
              <a:ext uri="{FF2B5EF4-FFF2-40B4-BE49-F238E27FC236}">
                <a16:creationId xmlns:a16="http://schemas.microsoft.com/office/drawing/2014/main" id="{00C7A3FE-B42A-466E-E76D-3671D33DC516}"/>
              </a:ext>
            </a:extLst>
          </p:cNvPr>
          <p:cNvCxnSpPr>
            <a:cxnSpLocks/>
          </p:cNvCxnSpPr>
          <p:nvPr/>
        </p:nvCxnSpPr>
        <p:spPr>
          <a:xfrm>
            <a:off x="890471" y="3769112"/>
            <a:ext cx="10801350" cy="0"/>
          </a:xfrm>
          <a:prstGeom prst="line">
            <a:avLst/>
          </a:prstGeom>
          <a:ln w="63500">
            <a:gradFill>
              <a:gsLst>
                <a:gs pos="70000">
                  <a:srgbClr val="009B63">
                    <a:alpha val="70000"/>
                  </a:srgbClr>
                </a:gs>
                <a:gs pos="30000">
                  <a:srgbClr val="009B63">
                    <a:alpha val="70000"/>
                  </a:srgbClr>
                </a:gs>
                <a:gs pos="0">
                  <a:srgbClr val="009B63">
                    <a:alpha val="10000"/>
                  </a:srgbClr>
                </a:gs>
                <a:gs pos="50000">
                  <a:srgbClr val="009B63"/>
                </a:gs>
                <a:gs pos="100000">
                  <a:srgbClr val="009B63">
                    <a:alpha val="1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33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2674946"/>
            <a:ext cx="10801351" cy="1508105"/>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dirty="0">
                <a:latin typeface="+mn-ea"/>
              </a:rPr>
              <a:t>食生活の変化</a:t>
            </a:r>
            <a:endParaRPr lang="en-US" altLang="ja-JP" sz="5400" b="1" dirty="0">
              <a:latin typeface="+mn-ea"/>
            </a:endParaRPr>
          </a:p>
          <a:p>
            <a:pPr algn="ctr"/>
            <a:r>
              <a:rPr kumimoji="1" lang="en-US" altLang="ja-JP" sz="4400" b="1" dirty="0">
                <a:latin typeface="+mn-ea"/>
              </a:rPr>
              <a:t>―</a:t>
            </a:r>
            <a:r>
              <a:rPr kumimoji="1" lang="ja-JP" altLang="en-US" sz="4400" b="1" dirty="0">
                <a:latin typeface="+mn-ea"/>
              </a:rPr>
              <a:t>食の外部化の進行</a:t>
            </a:r>
            <a:r>
              <a:rPr kumimoji="1" lang="en-US" altLang="ja-JP" sz="4400" b="1" dirty="0">
                <a:latin typeface="+mn-ea"/>
              </a:rPr>
              <a:t>―</a:t>
            </a:r>
            <a:endParaRPr kumimoji="1" lang="ja-JP" altLang="en-US" sz="4400" b="1" dirty="0">
              <a:latin typeface="+mn-ea"/>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20</a:t>
            </a:fld>
            <a:endParaRPr kumimoji="1" lang="ja-JP" altLang="en-US"/>
          </a:p>
        </p:txBody>
      </p:sp>
    </p:spTree>
    <p:extLst>
      <p:ext uri="{BB962C8B-B14F-4D97-AF65-F5344CB8AC3E}">
        <p14:creationId xmlns:p14="http://schemas.microsoft.com/office/powerpoint/2010/main" val="423631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522448"/>
            <a:ext cx="10801350" cy="545207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近年，弁当類やおにぎり，そう菜類など，すぐに食べられる状態で購入できる</a:t>
            </a:r>
            <a:r>
              <a:rPr lang="ja-JP" altLang="en-US" sz="4000" b="1" i="0" dirty="0">
                <a:effectLst/>
                <a:latin typeface="Arial" panose="020B0604020202020204" pitchFamily="34" charset="0"/>
              </a:rPr>
              <a:t>中食</a:t>
            </a:r>
            <a:r>
              <a:rPr lang="ja-JP" altLang="en-US" sz="4000" b="1" dirty="0">
                <a:latin typeface="Times New Roman" panose="02020603050405020304" pitchFamily="18" charset="0"/>
              </a:rPr>
              <a:t>が増えた</a:t>
            </a:r>
            <a:r>
              <a:rPr lang="ja-JP" altLang="en-US" sz="4000" b="1" i="0" dirty="0">
                <a:effectLst/>
                <a:latin typeface="Times New Roman" panose="02020603050405020304" pitchFamily="18" charset="0"/>
              </a:rPr>
              <a:t>。家庭で食べる場合にも，レトルト食品やインスタント食品，冷凍食品などの利用や，家庭でつくる料理</a:t>
            </a:r>
            <a:r>
              <a:rPr lang="ja-JP" altLang="en-US" sz="4000" b="1" i="0">
                <a:effectLst/>
                <a:latin typeface="Times New Roman" panose="02020603050405020304" pitchFamily="18" charset="0"/>
              </a:rPr>
              <a:t>と中食を組み合わせた</a:t>
            </a:r>
            <a:r>
              <a:rPr lang="ja-JP" altLang="en-US" sz="4000" b="1" i="0" dirty="0">
                <a:effectLst/>
                <a:latin typeface="Times New Roman" panose="02020603050405020304" pitchFamily="18" charset="0"/>
              </a:rPr>
              <a:t>献立など選択肢が増えた。</a:t>
            </a:r>
            <a:endParaRPr lang="ja-JP" altLang="en-US" sz="4000" b="1" dirty="0">
              <a:latin typeface="+mn-ea"/>
            </a:endParaRPr>
          </a:p>
        </p:txBody>
      </p:sp>
      <p:sp>
        <p:nvSpPr>
          <p:cNvPr id="3" name="メモ 2">
            <a:extLst>
              <a:ext uri="{FF2B5EF4-FFF2-40B4-BE49-F238E27FC236}">
                <a16:creationId xmlns:a16="http://schemas.microsoft.com/office/drawing/2014/main" id="{535F1A8D-5426-5CAA-A9B6-8381A06B3873}"/>
              </a:ext>
            </a:extLst>
          </p:cNvPr>
          <p:cNvSpPr/>
          <p:nvPr/>
        </p:nvSpPr>
        <p:spPr>
          <a:xfrm>
            <a:off x="3181350" y="4431098"/>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21</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7743825" y="1706948"/>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242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29A792-1A08-5232-D907-BAFF572BDA0C}"/>
              </a:ext>
            </a:extLst>
          </p:cNvPr>
          <p:cNvSpPr>
            <a:spLocks noGrp="1"/>
          </p:cNvSpPr>
          <p:nvPr>
            <p:ph type="sldNum" sz="quarter" idx="12"/>
          </p:nvPr>
        </p:nvSpPr>
        <p:spPr/>
        <p:txBody>
          <a:bodyPr/>
          <a:lstStyle/>
          <a:p>
            <a:fld id="{F197ABEE-EE31-5049-83F5-365F309FF419}" type="slidenum">
              <a:rPr kumimoji="1" lang="ja-JP" altLang="en-US" smtClean="0"/>
              <a:t>22</a:t>
            </a:fld>
            <a:endParaRPr kumimoji="1" lang="ja-JP" altLang="en-US"/>
          </a:p>
        </p:txBody>
      </p:sp>
      <p:sp>
        <p:nvSpPr>
          <p:cNvPr id="3" name="テキスト ボックス 2">
            <a:extLst>
              <a:ext uri="{FF2B5EF4-FFF2-40B4-BE49-F238E27FC236}">
                <a16:creationId xmlns:a16="http://schemas.microsoft.com/office/drawing/2014/main" id="{E5BA35AC-781A-13CE-7E0F-49D0B1F0C5C4}"/>
              </a:ext>
            </a:extLst>
          </p:cNvPr>
          <p:cNvSpPr txBox="1"/>
          <p:nvPr/>
        </p:nvSpPr>
        <p:spPr>
          <a:xfrm>
            <a:off x="695325" y="1594907"/>
            <a:ext cx="10801350" cy="283090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a:latin typeface="Times New Roman" panose="02020603050405020304" pitchFamily="18" charset="0"/>
              </a:rPr>
              <a:t>内食</a:t>
            </a:r>
            <a:r>
              <a:rPr lang="en-US" altLang="ja-JP" sz="4000" b="1" dirty="0">
                <a:latin typeface="Times New Roman" panose="02020603050405020304" pitchFamily="18" charset="0"/>
              </a:rPr>
              <a:t> </a:t>
            </a:r>
            <a:r>
              <a:rPr lang="ja-JP" altLang="en-US" sz="4000" b="1">
                <a:latin typeface="Times New Roman" panose="02020603050405020304" pitchFamily="18" charset="0"/>
              </a:rPr>
              <a:t>→</a:t>
            </a:r>
            <a:r>
              <a:rPr lang="ja-JP" altLang="en-US" sz="4000" b="1" i="0" dirty="0">
                <a:effectLst/>
                <a:latin typeface="Arial" panose="020B0604020202020204" pitchFamily="34" charset="0"/>
              </a:rPr>
              <a:t>家庭で手作りして食べる食事</a:t>
            </a:r>
            <a:endParaRPr lang="en-US" altLang="ja-JP" sz="4000" b="1" dirty="0">
              <a:latin typeface="Times New Roman" panose="02020603050405020304" pitchFamily="18" charset="0"/>
            </a:endParaRPr>
          </a:p>
          <a:p>
            <a:pPr>
              <a:lnSpc>
                <a:spcPct val="150000"/>
              </a:lnSpc>
              <a:spcAft>
                <a:spcPts val="600"/>
              </a:spcAft>
            </a:pPr>
            <a:r>
              <a:rPr lang="ja-JP" altLang="en-US" sz="4000" b="1" i="0">
                <a:effectLst/>
                <a:latin typeface="Times New Roman" panose="02020603050405020304" pitchFamily="18" charset="0"/>
              </a:rPr>
              <a:t>中食</a:t>
            </a:r>
            <a:r>
              <a:rPr lang="en-US" altLang="ja-JP" sz="4000" b="1" i="0" dirty="0">
                <a:effectLst/>
                <a:latin typeface="Times New Roman" panose="02020603050405020304" pitchFamily="18" charset="0"/>
              </a:rPr>
              <a:t> </a:t>
            </a:r>
            <a:r>
              <a:rPr lang="ja-JP" altLang="en-US" sz="4000" b="1" i="0">
                <a:effectLst/>
                <a:latin typeface="Times New Roman" panose="02020603050405020304" pitchFamily="18" charset="0"/>
              </a:rPr>
              <a:t>→</a:t>
            </a:r>
            <a:r>
              <a:rPr lang="ja-JP" altLang="en-US" sz="4000" b="1" i="0" dirty="0">
                <a:effectLst/>
                <a:latin typeface="Times New Roman" panose="02020603050405020304" pitchFamily="18" charset="0"/>
              </a:rPr>
              <a:t>弁当類やおにぎり，</a:t>
            </a:r>
            <a:r>
              <a:rPr lang="ja-JP" altLang="en-US" sz="4000" b="1" i="0">
                <a:effectLst/>
                <a:latin typeface="Times New Roman" panose="02020603050405020304" pitchFamily="18" charset="0"/>
              </a:rPr>
              <a:t>そう菜類など</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a:effectLst/>
                <a:latin typeface="Times New Roman" panose="02020603050405020304" pitchFamily="18" charset="0"/>
              </a:rPr>
              <a:t>外食</a:t>
            </a:r>
            <a:r>
              <a:rPr lang="en-US" altLang="ja-JP" sz="4000" b="1" i="0" dirty="0">
                <a:effectLst/>
                <a:latin typeface="Times New Roman" panose="02020603050405020304" pitchFamily="18" charset="0"/>
              </a:rPr>
              <a:t> </a:t>
            </a:r>
            <a:r>
              <a:rPr lang="ja-JP" altLang="en-US" sz="4000" b="1" i="0">
                <a:effectLst/>
                <a:latin typeface="Times New Roman" panose="02020603050405020304" pitchFamily="18" charset="0"/>
              </a:rPr>
              <a:t>→</a:t>
            </a:r>
            <a:r>
              <a:rPr lang="ja-JP" altLang="en-US" sz="4000" b="1" i="0" dirty="0">
                <a:effectLst/>
                <a:latin typeface="Arial" panose="020B0604020202020204" pitchFamily="34" charset="0"/>
              </a:rPr>
              <a:t>家庭外の飲食店などで食べる食事</a:t>
            </a:r>
            <a:endParaRPr lang="ja-JP" altLang="en-US" sz="4000" b="1" dirty="0">
              <a:latin typeface="+mn-ea"/>
            </a:endParaRPr>
          </a:p>
        </p:txBody>
      </p:sp>
      <p:sp>
        <p:nvSpPr>
          <p:cNvPr id="4" name="メモ 2">
            <a:extLst>
              <a:ext uri="{FF2B5EF4-FFF2-40B4-BE49-F238E27FC236}">
                <a16:creationId xmlns:a16="http://schemas.microsoft.com/office/drawing/2014/main" id="{6AAD5DA0-2009-B898-2886-BA63AB9D98F2}"/>
              </a:ext>
            </a:extLst>
          </p:cNvPr>
          <p:cNvSpPr/>
          <p:nvPr/>
        </p:nvSpPr>
        <p:spPr>
          <a:xfrm>
            <a:off x="593725" y="1859348"/>
            <a:ext cx="12223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メモ 2">
            <a:extLst>
              <a:ext uri="{FF2B5EF4-FFF2-40B4-BE49-F238E27FC236}">
                <a16:creationId xmlns:a16="http://schemas.microsoft.com/office/drawing/2014/main" id="{59C66646-964F-8CF2-3091-F5EF55C3BC5F}"/>
              </a:ext>
            </a:extLst>
          </p:cNvPr>
          <p:cNvSpPr/>
          <p:nvPr/>
        </p:nvSpPr>
        <p:spPr>
          <a:xfrm>
            <a:off x="593724" y="2824618"/>
            <a:ext cx="12223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3CD2FA6B-C27A-094A-AD99-62934C10E72E}"/>
              </a:ext>
            </a:extLst>
          </p:cNvPr>
          <p:cNvSpPr/>
          <p:nvPr/>
        </p:nvSpPr>
        <p:spPr>
          <a:xfrm>
            <a:off x="593723" y="3845589"/>
            <a:ext cx="12223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392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10;&#10;自動的に生成された説明">
            <a:extLst>
              <a:ext uri="{FF2B5EF4-FFF2-40B4-BE49-F238E27FC236}">
                <a16:creationId xmlns:a16="http://schemas.microsoft.com/office/drawing/2014/main" id="{FF37780D-66D4-2F8B-E772-DC48AEC754C8}"/>
              </a:ext>
            </a:extLst>
          </p:cNvPr>
          <p:cNvPicPr>
            <a:picLocks noChangeAspect="1"/>
          </p:cNvPicPr>
          <p:nvPr/>
        </p:nvPicPr>
        <p:blipFill>
          <a:blip r:embed="rId2"/>
          <a:stretch>
            <a:fillRect/>
          </a:stretch>
        </p:blipFill>
        <p:spPr>
          <a:xfrm>
            <a:off x="2129114" y="804678"/>
            <a:ext cx="7131844" cy="5348883"/>
          </a:xfrm>
          <a:prstGeom prst="rect">
            <a:avLst/>
          </a:prstGeom>
        </p:spPr>
      </p:pic>
      <p:sp>
        <p:nvSpPr>
          <p:cNvPr id="2" name="スライド番号プレースホルダー 1">
            <a:extLst>
              <a:ext uri="{FF2B5EF4-FFF2-40B4-BE49-F238E27FC236}">
                <a16:creationId xmlns:a16="http://schemas.microsoft.com/office/drawing/2014/main" id="{F54FD72A-E350-9F2E-A007-DD53C158B2CB}"/>
              </a:ext>
            </a:extLst>
          </p:cNvPr>
          <p:cNvSpPr>
            <a:spLocks noGrp="1"/>
          </p:cNvSpPr>
          <p:nvPr>
            <p:ph type="sldNum" sz="quarter" idx="12"/>
          </p:nvPr>
        </p:nvSpPr>
        <p:spPr/>
        <p:txBody>
          <a:bodyPr/>
          <a:lstStyle/>
          <a:p>
            <a:fld id="{F197ABEE-EE31-5049-83F5-365F309FF419}" type="slidenum">
              <a:rPr kumimoji="1" lang="ja-JP" altLang="en-US" smtClean="0"/>
              <a:t>23</a:t>
            </a:fld>
            <a:endParaRPr kumimoji="1" lang="ja-JP" altLang="en-US"/>
          </a:p>
        </p:txBody>
      </p:sp>
      <p:sp>
        <p:nvSpPr>
          <p:cNvPr id="5" name="テキスト ボックス 4">
            <a:extLst>
              <a:ext uri="{FF2B5EF4-FFF2-40B4-BE49-F238E27FC236}">
                <a16:creationId xmlns:a16="http://schemas.microsoft.com/office/drawing/2014/main" id="{78AEAFE2-8968-1823-ADB5-1D19C76726BB}"/>
              </a:ext>
            </a:extLst>
          </p:cNvPr>
          <p:cNvSpPr txBox="1"/>
          <p:nvPr/>
        </p:nvSpPr>
        <p:spPr>
          <a:xfrm>
            <a:off x="790575" y="88137"/>
            <a:ext cx="11249025"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a:latin typeface="Times New Roman" panose="02020603050405020304" pitchFamily="18" charset="0"/>
              </a:rPr>
              <a:t>各家庭の食料費</a:t>
            </a:r>
            <a:r>
              <a:rPr lang="ja-JP" altLang="en-US" sz="3600" b="1" dirty="0">
                <a:latin typeface="Times New Roman" panose="02020603050405020304" pitchFamily="18" charset="0"/>
              </a:rPr>
              <a:t>に占める外食費と中食費の割合</a:t>
            </a:r>
            <a:endParaRPr lang="ja-JP" altLang="en-US" sz="3600" b="1" dirty="0">
              <a:latin typeface="+mn-ea"/>
            </a:endParaRPr>
          </a:p>
        </p:txBody>
      </p:sp>
    </p:spTree>
    <p:extLst>
      <p:ext uri="{BB962C8B-B14F-4D97-AF65-F5344CB8AC3E}">
        <p14:creationId xmlns:p14="http://schemas.microsoft.com/office/powerpoint/2010/main" val="282618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FD72A-E350-9F2E-A007-DD53C158B2CB}"/>
              </a:ext>
            </a:extLst>
          </p:cNvPr>
          <p:cNvSpPr>
            <a:spLocks noGrp="1"/>
          </p:cNvSpPr>
          <p:nvPr>
            <p:ph type="sldNum" sz="quarter" idx="12"/>
          </p:nvPr>
        </p:nvSpPr>
        <p:spPr/>
        <p:txBody>
          <a:bodyPr/>
          <a:lstStyle/>
          <a:p>
            <a:fld id="{F197ABEE-EE31-5049-83F5-365F309FF419}" type="slidenum">
              <a:rPr kumimoji="1" lang="ja-JP" altLang="en-US" smtClean="0"/>
              <a:t>24</a:t>
            </a:fld>
            <a:endParaRPr kumimoji="1" lang="ja-JP" altLang="en-US"/>
          </a:p>
        </p:txBody>
      </p:sp>
      <p:sp>
        <p:nvSpPr>
          <p:cNvPr id="5" name="テキスト ボックス 4">
            <a:extLst>
              <a:ext uri="{FF2B5EF4-FFF2-40B4-BE49-F238E27FC236}">
                <a16:creationId xmlns:a16="http://schemas.microsoft.com/office/drawing/2014/main" id="{78AEAFE2-8968-1823-ADB5-1D19C76726BB}"/>
              </a:ext>
            </a:extLst>
          </p:cNvPr>
          <p:cNvSpPr txBox="1"/>
          <p:nvPr/>
        </p:nvSpPr>
        <p:spPr>
          <a:xfrm>
            <a:off x="2709728" y="133350"/>
            <a:ext cx="7570922"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中食を利用する理由（世帯別）</a:t>
            </a:r>
            <a:endParaRPr lang="ja-JP" altLang="en-US" sz="3600" b="1" dirty="0">
              <a:latin typeface="+mn-ea"/>
            </a:endParaRPr>
          </a:p>
        </p:txBody>
      </p:sp>
      <p:pic>
        <p:nvPicPr>
          <p:cNvPr id="6" name="図 5">
            <a:extLst>
              <a:ext uri="{FF2B5EF4-FFF2-40B4-BE49-F238E27FC236}">
                <a16:creationId xmlns:a16="http://schemas.microsoft.com/office/drawing/2014/main" id="{8450BFC2-4B2E-A81B-4297-CEE836951C16}"/>
              </a:ext>
            </a:extLst>
          </p:cNvPr>
          <p:cNvPicPr>
            <a:picLocks noChangeAspect="1"/>
          </p:cNvPicPr>
          <p:nvPr/>
        </p:nvPicPr>
        <p:blipFill rotWithShape="1">
          <a:blip r:embed="rId2"/>
          <a:srcRect t="10597"/>
          <a:stretch/>
        </p:blipFill>
        <p:spPr>
          <a:xfrm>
            <a:off x="2608128" y="885222"/>
            <a:ext cx="6777563" cy="5471128"/>
          </a:xfrm>
          <a:prstGeom prst="rect">
            <a:avLst/>
          </a:prstGeom>
        </p:spPr>
      </p:pic>
    </p:spTree>
    <p:extLst>
      <p:ext uri="{BB962C8B-B14F-4D97-AF65-F5344CB8AC3E}">
        <p14:creationId xmlns:p14="http://schemas.microsoft.com/office/powerpoint/2010/main" val="201612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1445777"/>
            <a:ext cx="10801350" cy="3605411"/>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中食増加の背景には，単独世帯と少人数の核家族世帯の増加に伴い，</a:t>
            </a:r>
            <a:r>
              <a:rPr lang="ja-JP" altLang="en-US" sz="4000" b="1" i="0" dirty="0">
                <a:effectLst/>
                <a:latin typeface="Arial" panose="020B0604020202020204" pitchFamily="34" charset="0"/>
              </a:rPr>
              <a:t>こ食</a:t>
            </a:r>
            <a:r>
              <a:rPr lang="ja-JP" altLang="en-US" sz="4000" b="1" i="0" dirty="0">
                <a:effectLst/>
                <a:latin typeface="Times New Roman" panose="02020603050405020304" pitchFamily="18" charset="0"/>
              </a:rPr>
              <a:t>が増えていることがある。中食を利用する理由には，現代の食生活のあり方への意識があらわれている</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25</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5716452" y="2611823"/>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14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844415" y="1397036"/>
            <a:ext cx="10801350" cy="383624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「こ食」とは</a:t>
            </a:r>
            <a:endParaRPr lang="en-US" altLang="ja-JP" sz="4000" b="1" dirty="0">
              <a:latin typeface="+mn-ea"/>
            </a:endParaRPr>
          </a:p>
          <a:p>
            <a:pPr>
              <a:lnSpc>
                <a:spcPct val="150000"/>
              </a:lnSpc>
              <a:spcAft>
                <a:spcPts val="600"/>
              </a:spcAft>
            </a:pPr>
            <a:r>
              <a:rPr lang="ja-JP" altLang="en-US" sz="4000" b="1" dirty="0">
                <a:latin typeface="+mn-ea"/>
              </a:rPr>
              <a:t>孤食</a:t>
            </a:r>
            <a:r>
              <a:rPr lang="en-US" altLang="ja-JP" sz="4000" b="1" dirty="0">
                <a:latin typeface="+mn-ea"/>
              </a:rPr>
              <a:t>…</a:t>
            </a:r>
            <a:r>
              <a:rPr lang="ja-JP" altLang="en-US" sz="4000" b="1" dirty="0">
                <a:latin typeface="+mn-ea"/>
              </a:rPr>
              <a:t>一人で食べる食事</a:t>
            </a:r>
            <a:endParaRPr lang="en-US" altLang="ja-JP" sz="4000" b="1" dirty="0">
              <a:latin typeface="+mn-ea"/>
            </a:endParaRPr>
          </a:p>
          <a:p>
            <a:pPr>
              <a:lnSpc>
                <a:spcPct val="150000"/>
              </a:lnSpc>
              <a:spcAft>
                <a:spcPts val="600"/>
              </a:spcAft>
            </a:pPr>
            <a:r>
              <a:rPr lang="ja-JP" altLang="en-US" sz="4000" b="1" dirty="0">
                <a:latin typeface="+mn-ea"/>
              </a:rPr>
              <a:t>個食</a:t>
            </a:r>
            <a:r>
              <a:rPr lang="en-US" altLang="ja-JP" sz="4000" b="1" dirty="0">
                <a:latin typeface="+mn-ea"/>
              </a:rPr>
              <a:t>…</a:t>
            </a:r>
            <a:r>
              <a:rPr lang="ja-JP" altLang="en-US" sz="4000" b="1" dirty="0">
                <a:latin typeface="+mn-ea"/>
              </a:rPr>
              <a:t>好きなものを個々で食べる食事</a:t>
            </a:r>
            <a:endParaRPr lang="en-US" altLang="ja-JP" sz="4000" b="1" dirty="0">
              <a:latin typeface="+mn-ea"/>
            </a:endParaRPr>
          </a:p>
          <a:p>
            <a:pPr>
              <a:lnSpc>
                <a:spcPct val="150000"/>
              </a:lnSpc>
              <a:spcAft>
                <a:spcPts val="600"/>
              </a:spcAft>
            </a:pPr>
            <a:r>
              <a:rPr lang="ja-JP" altLang="en-US" sz="4000" b="1" dirty="0">
                <a:latin typeface="+mn-ea"/>
              </a:rPr>
              <a:t>子食</a:t>
            </a:r>
            <a:r>
              <a:rPr lang="en-US" altLang="ja-JP" sz="4000" b="1" dirty="0">
                <a:latin typeface="+mn-ea"/>
              </a:rPr>
              <a:t>…</a:t>
            </a:r>
            <a:r>
              <a:rPr lang="ja-JP" altLang="en-US" sz="4000" b="1" dirty="0">
                <a:latin typeface="+mn-ea"/>
              </a:rPr>
              <a:t>子どもだけで食べる食事</a:t>
            </a: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26</a:t>
            </a:fld>
            <a:endParaRPr kumimoji="1" lang="ja-JP" altLang="en-US" dirty="0"/>
          </a:p>
        </p:txBody>
      </p:sp>
      <p:pic>
        <p:nvPicPr>
          <p:cNvPr id="6" name="図 5">
            <a:extLst>
              <a:ext uri="{FF2B5EF4-FFF2-40B4-BE49-F238E27FC236}">
                <a16:creationId xmlns:a16="http://schemas.microsoft.com/office/drawing/2014/main" id="{8E474AF7-642E-9E8D-DACF-566E0ACC2070}"/>
              </a:ext>
            </a:extLst>
          </p:cNvPr>
          <p:cNvPicPr>
            <a:picLocks noChangeAspect="1"/>
          </p:cNvPicPr>
          <p:nvPr/>
        </p:nvPicPr>
        <p:blipFill>
          <a:blip r:embed="rId2"/>
          <a:stretch>
            <a:fillRect/>
          </a:stretch>
        </p:blipFill>
        <p:spPr>
          <a:xfrm>
            <a:off x="6448426" y="38521"/>
            <a:ext cx="5395912" cy="3172400"/>
          </a:xfrm>
          <a:prstGeom prst="rect">
            <a:avLst/>
          </a:prstGeom>
        </p:spPr>
      </p:pic>
    </p:spTree>
    <p:extLst>
      <p:ext uri="{BB962C8B-B14F-4D97-AF65-F5344CB8AC3E}">
        <p14:creationId xmlns:p14="http://schemas.microsoft.com/office/powerpoint/2010/main" val="70240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FD72A-E350-9F2E-A007-DD53C158B2CB}"/>
              </a:ext>
            </a:extLst>
          </p:cNvPr>
          <p:cNvSpPr>
            <a:spLocks noGrp="1"/>
          </p:cNvSpPr>
          <p:nvPr>
            <p:ph type="sldNum" sz="quarter" idx="12"/>
          </p:nvPr>
        </p:nvSpPr>
        <p:spPr/>
        <p:txBody>
          <a:bodyPr/>
          <a:lstStyle/>
          <a:p>
            <a:fld id="{F197ABEE-EE31-5049-83F5-365F309FF419}" type="slidenum">
              <a:rPr kumimoji="1" lang="ja-JP" altLang="en-US" smtClean="0"/>
              <a:t>27</a:t>
            </a:fld>
            <a:endParaRPr kumimoji="1" lang="ja-JP" altLang="en-US"/>
          </a:p>
        </p:txBody>
      </p:sp>
      <p:sp>
        <p:nvSpPr>
          <p:cNvPr id="5" name="テキスト ボックス 4">
            <a:extLst>
              <a:ext uri="{FF2B5EF4-FFF2-40B4-BE49-F238E27FC236}">
                <a16:creationId xmlns:a16="http://schemas.microsoft.com/office/drawing/2014/main" id="{78AEAFE2-8968-1823-ADB5-1D19C76726BB}"/>
              </a:ext>
            </a:extLst>
          </p:cNvPr>
          <p:cNvSpPr txBox="1"/>
          <p:nvPr/>
        </p:nvSpPr>
        <p:spPr>
          <a:xfrm>
            <a:off x="1724026" y="11936"/>
            <a:ext cx="9391650"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一日のすべての食事を一人で食べる頻度</a:t>
            </a:r>
            <a:endParaRPr lang="ja-JP" altLang="en-US" sz="3600" b="1" dirty="0">
              <a:latin typeface="+mn-ea"/>
            </a:endParaRPr>
          </a:p>
        </p:txBody>
      </p:sp>
      <p:pic>
        <p:nvPicPr>
          <p:cNvPr id="3" name="図 2">
            <a:extLst>
              <a:ext uri="{FF2B5EF4-FFF2-40B4-BE49-F238E27FC236}">
                <a16:creationId xmlns:a16="http://schemas.microsoft.com/office/drawing/2014/main" id="{61B92D80-DB4D-6710-1DDC-802B17C50BA5}"/>
              </a:ext>
            </a:extLst>
          </p:cNvPr>
          <p:cNvPicPr>
            <a:picLocks noChangeAspect="1"/>
          </p:cNvPicPr>
          <p:nvPr/>
        </p:nvPicPr>
        <p:blipFill rotWithShape="1">
          <a:blip r:embed="rId2"/>
          <a:srcRect t="12391" b="2896"/>
          <a:stretch/>
        </p:blipFill>
        <p:spPr>
          <a:xfrm>
            <a:off x="2794000" y="867745"/>
            <a:ext cx="6297947" cy="5215555"/>
          </a:xfrm>
          <a:prstGeom prst="rect">
            <a:avLst/>
          </a:prstGeom>
        </p:spPr>
      </p:pic>
    </p:spTree>
    <p:extLst>
      <p:ext uri="{BB962C8B-B14F-4D97-AF65-F5344CB8AC3E}">
        <p14:creationId xmlns:p14="http://schemas.microsoft.com/office/powerpoint/2010/main" val="185416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444894"/>
            <a:ext cx="10801350" cy="5607176"/>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a:effectLst/>
                <a:latin typeface="Times New Roman" panose="02020603050405020304" pitchFamily="18" charset="0"/>
              </a:rPr>
              <a:t>○食事</a:t>
            </a:r>
            <a:r>
              <a:rPr lang="ja-JP" altLang="en-US" sz="4000" b="1" i="0" dirty="0">
                <a:effectLst/>
                <a:latin typeface="Times New Roman" panose="02020603050405020304" pitchFamily="18" charset="0"/>
              </a:rPr>
              <a:t>の外部化（社会化）の問題点</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栄養の偏りや,製造工程が見えないことによる安全性への不安をもたらした。</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近年では，農薬や食品添加物を使用していない材料を使用した加工食品や，栄養面を考慮した弁当なども多く販売されている。</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28</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619125" y="2611823"/>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8A195616-51E1-5984-3592-05855F8EA455}"/>
              </a:ext>
            </a:extLst>
          </p:cNvPr>
          <p:cNvSpPr/>
          <p:nvPr/>
        </p:nvSpPr>
        <p:spPr>
          <a:xfrm>
            <a:off x="10992675" y="1675141"/>
            <a:ext cx="58020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18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0"/>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dirty="0">
                <a:latin typeface="+mn-ea"/>
              </a:rPr>
              <a:t>現代の食生活の課題</a:t>
            </a:r>
            <a:endParaRPr lang="en-US" altLang="ja-JP" sz="5400" b="1" dirty="0">
              <a:latin typeface="+mn-ea"/>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29</a:t>
            </a:fld>
            <a:endParaRPr kumimoji="1" lang="ja-JP" altLang="en-US"/>
          </a:p>
        </p:txBody>
      </p:sp>
    </p:spTree>
    <p:extLst>
      <p:ext uri="{BB962C8B-B14F-4D97-AF65-F5344CB8AC3E}">
        <p14:creationId xmlns:p14="http://schemas.microsoft.com/office/powerpoint/2010/main" val="295963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2"/>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kumimoji="1" lang="ja-JP" altLang="en-US" sz="5400" b="1" dirty="0">
                <a:latin typeface="+mn-ea"/>
              </a:rPr>
              <a:t>なぜ食べるのだろうか</a:t>
            </a: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3</a:t>
            </a:fld>
            <a:endParaRPr kumimoji="1" lang="ja-JP" altLang="en-US"/>
          </a:p>
        </p:txBody>
      </p:sp>
    </p:spTree>
    <p:extLst>
      <p:ext uri="{BB962C8B-B14F-4D97-AF65-F5344CB8AC3E}">
        <p14:creationId xmlns:p14="http://schemas.microsoft.com/office/powerpoint/2010/main" val="835851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1945541"/>
            <a:ext cx="10801350" cy="2682081"/>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習慣の乱れ，運動習慣の不足，休養の不足，喫煙，飲酒などの生活習慣が，病気の発症に関与する疾患群は</a:t>
            </a:r>
            <a:r>
              <a:rPr lang="ja-JP" altLang="en-US" sz="4000" b="1" i="0" dirty="0">
                <a:effectLst/>
                <a:latin typeface="Arial" panose="020B0604020202020204" pitchFamily="34" charset="0"/>
              </a:rPr>
              <a:t>生活習慣病</a:t>
            </a:r>
            <a:r>
              <a:rPr lang="ja-JP" altLang="en-US" sz="4000" b="1" i="0" dirty="0">
                <a:effectLst/>
                <a:latin typeface="Times New Roman" panose="02020603050405020304" pitchFamily="18" charset="0"/>
              </a:rPr>
              <a:t>とよばれる。</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30</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3705225" y="4040031"/>
            <a:ext cx="20478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38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757035" y="650564"/>
            <a:ext cx="11204710" cy="522123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「生活習慣病」の例</a:t>
            </a:r>
            <a:endParaRPr lang="en-US" altLang="ja-JP" sz="4000" b="1" dirty="0">
              <a:latin typeface="+mn-ea"/>
            </a:endParaRPr>
          </a:p>
          <a:p>
            <a:pPr marL="571500" indent="-571500">
              <a:lnSpc>
                <a:spcPct val="150000"/>
              </a:lnSpc>
              <a:spcAft>
                <a:spcPts val="600"/>
              </a:spcAft>
              <a:buFont typeface="Arial" panose="020B0604020202020204" pitchFamily="34" charset="0"/>
              <a:buChar char="•"/>
            </a:pPr>
            <a:r>
              <a:rPr lang="ja-JP" altLang="en-US" sz="4000" b="1" dirty="0">
                <a:latin typeface="+mn-ea"/>
              </a:rPr>
              <a:t>肥満症</a:t>
            </a:r>
            <a:endParaRPr lang="en-US" altLang="ja-JP" sz="4000" b="1" dirty="0">
              <a:latin typeface="+mn-ea"/>
            </a:endParaRPr>
          </a:p>
          <a:p>
            <a:pPr marL="571500" indent="-571500">
              <a:spcAft>
                <a:spcPts val="600"/>
              </a:spcAft>
              <a:buFont typeface="Arial" panose="020B0604020202020204" pitchFamily="34" charset="0"/>
              <a:buChar char="•"/>
            </a:pPr>
            <a:r>
              <a:rPr lang="ja-JP" altLang="en-US" sz="4000" b="1" dirty="0">
                <a:latin typeface="+mn-ea"/>
              </a:rPr>
              <a:t>高血圧症</a:t>
            </a:r>
            <a:endParaRPr lang="en-US" altLang="ja-JP" sz="4000" b="1" dirty="0">
              <a:latin typeface="+mn-ea"/>
            </a:endParaRPr>
          </a:p>
          <a:p>
            <a:pPr marL="571500" indent="-571500">
              <a:spcAft>
                <a:spcPts val="600"/>
              </a:spcAft>
              <a:buFont typeface="Arial" panose="020B0604020202020204" pitchFamily="34" charset="0"/>
              <a:buChar char="•"/>
            </a:pPr>
            <a:r>
              <a:rPr lang="ja-JP" altLang="en-US" sz="4000" b="1" dirty="0">
                <a:latin typeface="+mn-ea"/>
              </a:rPr>
              <a:t>脂質異常症</a:t>
            </a:r>
            <a:endParaRPr lang="en-US" altLang="ja-JP" sz="4000" b="1" dirty="0">
              <a:latin typeface="+mn-ea"/>
            </a:endParaRPr>
          </a:p>
          <a:p>
            <a:pPr marL="571500" indent="-571500">
              <a:lnSpc>
                <a:spcPct val="150000"/>
              </a:lnSpc>
              <a:spcAft>
                <a:spcPts val="600"/>
              </a:spcAft>
              <a:buFont typeface="Arial" panose="020B0604020202020204" pitchFamily="34" charset="0"/>
              <a:buChar char="•"/>
            </a:pPr>
            <a:r>
              <a:rPr lang="ja-JP" altLang="en-US" sz="4000" b="1" dirty="0">
                <a:latin typeface="+mn-ea"/>
              </a:rPr>
              <a:t>糖尿病</a:t>
            </a:r>
            <a:endParaRPr lang="en-US" altLang="ja-JP" sz="4000" b="1" dirty="0">
              <a:latin typeface="+mn-ea"/>
            </a:endParaRPr>
          </a:p>
          <a:p>
            <a:pPr marL="571500" indent="-571500">
              <a:lnSpc>
                <a:spcPct val="150000"/>
              </a:lnSpc>
              <a:spcAft>
                <a:spcPts val="600"/>
              </a:spcAft>
              <a:buFont typeface="Arial" panose="020B0604020202020204" pitchFamily="34" charset="0"/>
              <a:buChar char="•"/>
            </a:pPr>
            <a:r>
              <a:rPr lang="ja-JP" altLang="en-US" sz="4000" b="1" dirty="0">
                <a:latin typeface="+mn-ea"/>
              </a:rPr>
              <a:t>骨粗鬆症</a:t>
            </a:r>
            <a:endParaRPr lang="en-US" altLang="ja-JP"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31</a:t>
            </a:fld>
            <a:endParaRPr kumimoji="1" lang="ja-JP" altLang="en-US" dirty="0"/>
          </a:p>
        </p:txBody>
      </p:sp>
    </p:spTree>
    <p:extLst>
      <p:ext uri="{BB962C8B-B14F-4D97-AF65-F5344CB8AC3E}">
        <p14:creationId xmlns:p14="http://schemas.microsoft.com/office/powerpoint/2010/main" val="1428694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3F9E076-FFFE-35D7-41EC-2095B8578770}"/>
              </a:ext>
            </a:extLst>
          </p:cNvPr>
          <p:cNvSpPr>
            <a:spLocks noGrp="1"/>
          </p:cNvSpPr>
          <p:nvPr>
            <p:ph type="sldNum" sz="quarter" idx="12"/>
          </p:nvPr>
        </p:nvSpPr>
        <p:spPr/>
        <p:txBody>
          <a:bodyPr/>
          <a:lstStyle/>
          <a:p>
            <a:fld id="{F197ABEE-EE31-5049-83F5-365F309FF419}" type="slidenum">
              <a:rPr kumimoji="1" lang="ja-JP" altLang="en-US" smtClean="0"/>
              <a:t>32</a:t>
            </a:fld>
            <a:endParaRPr kumimoji="1" lang="ja-JP" altLang="en-US"/>
          </a:p>
        </p:txBody>
      </p:sp>
      <p:pic>
        <p:nvPicPr>
          <p:cNvPr id="4" name="図 3">
            <a:extLst>
              <a:ext uri="{FF2B5EF4-FFF2-40B4-BE49-F238E27FC236}">
                <a16:creationId xmlns:a16="http://schemas.microsoft.com/office/drawing/2014/main" id="{81015F76-0367-7842-E923-BA46C51FD854}"/>
              </a:ext>
            </a:extLst>
          </p:cNvPr>
          <p:cNvPicPr>
            <a:picLocks noChangeAspect="1"/>
          </p:cNvPicPr>
          <p:nvPr/>
        </p:nvPicPr>
        <p:blipFill>
          <a:blip r:embed="rId2"/>
          <a:stretch>
            <a:fillRect/>
          </a:stretch>
        </p:blipFill>
        <p:spPr>
          <a:xfrm>
            <a:off x="4660031" y="1746939"/>
            <a:ext cx="7396163" cy="3512835"/>
          </a:xfrm>
          <a:prstGeom prst="rect">
            <a:avLst/>
          </a:prstGeom>
        </p:spPr>
      </p:pic>
      <p:sp>
        <p:nvSpPr>
          <p:cNvPr id="6" name="テキスト ボックス 5">
            <a:extLst>
              <a:ext uri="{FF2B5EF4-FFF2-40B4-BE49-F238E27FC236}">
                <a16:creationId xmlns:a16="http://schemas.microsoft.com/office/drawing/2014/main" id="{CD802E3C-B1B3-F7DF-1812-E3DD2150FCCF}"/>
              </a:ext>
            </a:extLst>
          </p:cNvPr>
          <p:cNvSpPr txBox="1"/>
          <p:nvPr/>
        </p:nvSpPr>
        <p:spPr>
          <a:xfrm>
            <a:off x="1914525" y="136525"/>
            <a:ext cx="8515350" cy="927754"/>
          </a:xfrm>
          <a:prstGeom prst="rect">
            <a:avLst/>
          </a:prstGeom>
          <a:noFill/>
        </p:spPr>
        <p:txBody>
          <a:bodyPr wrap="square">
            <a:spAutoFit/>
          </a:bodyPr>
          <a:lstStyle/>
          <a:p>
            <a:pPr>
              <a:lnSpc>
                <a:spcPct val="150000"/>
              </a:lnSpc>
              <a:spcAft>
                <a:spcPts val="600"/>
              </a:spcAft>
            </a:pPr>
            <a:r>
              <a:rPr lang="ja-JP" altLang="en-US" sz="4000" b="1" dirty="0">
                <a:latin typeface="+mn-ea"/>
              </a:rPr>
              <a:t>「メタボリックシンドローム」とは</a:t>
            </a:r>
            <a:endParaRPr lang="en-US" altLang="ja-JP" sz="4000" b="1" dirty="0">
              <a:latin typeface="+mn-ea"/>
            </a:endParaRPr>
          </a:p>
        </p:txBody>
      </p:sp>
      <p:sp>
        <p:nvSpPr>
          <p:cNvPr id="8" name="テキスト ボックス 7">
            <a:extLst>
              <a:ext uri="{FF2B5EF4-FFF2-40B4-BE49-F238E27FC236}">
                <a16:creationId xmlns:a16="http://schemas.microsoft.com/office/drawing/2014/main" id="{772515F0-AD7B-BB88-74FA-6FBFFF901662}"/>
              </a:ext>
            </a:extLst>
          </p:cNvPr>
          <p:cNvSpPr txBox="1"/>
          <p:nvPr/>
        </p:nvSpPr>
        <p:spPr>
          <a:xfrm>
            <a:off x="306253" y="1620557"/>
            <a:ext cx="4294322" cy="3785652"/>
          </a:xfrm>
          <a:prstGeom prst="rect">
            <a:avLst/>
          </a:prstGeom>
          <a:noFill/>
        </p:spPr>
        <p:txBody>
          <a:bodyPr wrap="square">
            <a:spAutoFit/>
          </a:bodyPr>
          <a:lstStyle/>
          <a:p>
            <a:r>
              <a:rPr lang="ja-JP" altLang="en-US" sz="4000" b="1" i="0" dirty="0">
                <a:effectLst/>
                <a:latin typeface="Arial" panose="020B0604020202020204" pitchFamily="34" charset="0"/>
              </a:rPr>
              <a:t>腹囲を目安に診断される内臓脂肪の蓄積に加え，脂質異常・高血糖・高血圧のうち２つ以上該当する状態</a:t>
            </a:r>
            <a:endParaRPr lang="ja-JP" altLang="en-US" sz="4000" b="1" dirty="0"/>
          </a:p>
        </p:txBody>
      </p:sp>
    </p:spTree>
    <p:extLst>
      <p:ext uri="{BB962C8B-B14F-4D97-AF65-F5344CB8AC3E}">
        <p14:creationId xmlns:p14="http://schemas.microsoft.com/office/powerpoint/2010/main" val="1897299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790575" y="311409"/>
            <a:ext cx="10801350" cy="575984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Arial" panose="020B0604020202020204" pitchFamily="34" charset="0"/>
              </a:rPr>
              <a:t>脂肪</a:t>
            </a:r>
            <a:r>
              <a:rPr lang="ja-JP" altLang="en-US" sz="4000" b="1" i="0">
                <a:effectLst/>
                <a:latin typeface="Arial" panose="020B0604020202020204" pitchFamily="34" charset="0"/>
              </a:rPr>
              <a:t>エネルギー比率</a:t>
            </a:r>
            <a:r>
              <a:rPr lang="en-US" altLang="ja-JP" sz="4000" b="1" i="0" baseline="30000" dirty="0">
                <a:solidFill>
                  <a:srgbClr val="FF0000"/>
                </a:solidFill>
                <a:effectLst/>
                <a:latin typeface="Arial" panose="020B0604020202020204" pitchFamily="34" charset="0"/>
              </a:rPr>
              <a:t>※</a:t>
            </a:r>
            <a:r>
              <a:rPr lang="ja-JP" altLang="en-US" sz="4000" b="1" i="0">
                <a:effectLst/>
                <a:latin typeface="Times New Roman" panose="02020603050405020304" pitchFamily="18" charset="0"/>
              </a:rPr>
              <a:t>の</a:t>
            </a:r>
            <a:r>
              <a:rPr lang="ja-JP" altLang="en-US" sz="4000" b="1" i="0" dirty="0">
                <a:effectLst/>
                <a:latin typeface="Times New Roman" panose="02020603050405020304" pitchFamily="18" charset="0"/>
              </a:rPr>
              <a:t>増大→肥満を助長</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食塩の摂りすぎ→高血圧症を誘発</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カルウシム摂取不足→骨粗鬆症のリスク</a:t>
            </a:r>
            <a:endParaRPr lang="en-US" altLang="ja-JP" sz="4000" b="1" i="0" dirty="0">
              <a:effectLst/>
              <a:latin typeface="Times New Roman" panose="02020603050405020304" pitchFamily="18" charset="0"/>
            </a:endParaRPr>
          </a:p>
          <a:p>
            <a:pPr>
              <a:lnSpc>
                <a:spcPct val="150000"/>
              </a:lnSpc>
              <a:spcAft>
                <a:spcPts val="600"/>
              </a:spcAft>
            </a:pPr>
            <a:endParaRPr lang="en-US" altLang="ja-JP" sz="4000" b="1" i="0" dirty="0">
              <a:effectLst/>
              <a:latin typeface="Arial" panose="020B0604020202020204" pitchFamily="34" charset="0"/>
            </a:endParaRPr>
          </a:p>
          <a:p>
            <a:pPr>
              <a:lnSpc>
                <a:spcPct val="150000"/>
              </a:lnSpc>
              <a:spcAft>
                <a:spcPts val="600"/>
              </a:spcAft>
            </a:pPr>
            <a:r>
              <a:rPr lang="en-US" altLang="ja-JP" sz="4000" b="1" dirty="0">
                <a:solidFill>
                  <a:srgbClr val="FF0000"/>
                </a:solidFill>
                <a:latin typeface="Arial" panose="020B0604020202020204" pitchFamily="34" charset="0"/>
              </a:rPr>
              <a:t>※</a:t>
            </a:r>
            <a:r>
              <a:rPr lang="ja-JP" altLang="en-US" sz="4000" b="1" i="0">
                <a:effectLst/>
                <a:latin typeface="Arial" panose="020B0604020202020204" pitchFamily="34" charset="0"/>
              </a:rPr>
              <a:t>総脂質</a:t>
            </a:r>
            <a:r>
              <a:rPr lang="ja-JP" altLang="en-US" sz="4000" b="1" i="0" dirty="0">
                <a:effectLst/>
                <a:latin typeface="Arial" panose="020B0604020202020204" pitchFamily="34" charset="0"/>
              </a:rPr>
              <a:t>からの摂取エネルギーが，総摂取エネルギーに占める割合のこと。</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33</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676275" y="591619"/>
            <a:ext cx="3654425" cy="579955"/>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14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7D8991A-43A7-8B60-000A-A20E67E98E65}"/>
              </a:ext>
            </a:extLst>
          </p:cNvPr>
          <p:cNvSpPr>
            <a:spLocks noGrp="1"/>
          </p:cNvSpPr>
          <p:nvPr>
            <p:ph type="sldNum" sz="quarter" idx="12"/>
          </p:nvPr>
        </p:nvSpPr>
        <p:spPr/>
        <p:txBody>
          <a:bodyPr/>
          <a:lstStyle/>
          <a:p>
            <a:fld id="{F197ABEE-EE31-5049-83F5-365F309FF419}" type="slidenum">
              <a:rPr kumimoji="1" lang="ja-JP" altLang="en-US" smtClean="0"/>
              <a:t>34</a:t>
            </a:fld>
            <a:endParaRPr kumimoji="1" lang="ja-JP" altLang="en-US"/>
          </a:p>
        </p:txBody>
      </p:sp>
      <p:sp>
        <p:nvSpPr>
          <p:cNvPr id="3" name="テキスト ボックス 2">
            <a:extLst>
              <a:ext uri="{FF2B5EF4-FFF2-40B4-BE49-F238E27FC236}">
                <a16:creationId xmlns:a16="http://schemas.microsoft.com/office/drawing/2014/main" id="{D7837C45-A168-0DF6-C012-C6A9388ECC75}"/>
              </a:ext>
            </a:extLst>
          </p:cNvPr>
          <p:cNvSpPr txBox="1"/>
          <p:nvPr/>
        </p:nvSpPr>
        <p:spPr>
          <a:xfrm>
            <a:off x="844415" y="728354"/>
            <a:ext cx="10801350" cy="475450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野菜（とくに緑黄色野菜）</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　</a:t>
            </a:r>
            <a:r>
              <a:rPr lang="ja-JP" altLang="en-US" sz="4000" b="1" i="0" dirty="0">
                <a:effectLst/>
                <a:latin typeface="Times New Roman" panose="02020603050405020304" pitchFamily="18" charset="0"/>
              </a:rPr>
              <a:t>→成長期に必要なビタミン，ミネラルが豊富</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食物繊維（野菜や穀物に含まれる）</a:t>
            </a:r>
            <a:endParaRPr lang="en-US" altLang="ja-JP" sz="4000" b="1" dirty="0">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　→大腸の運動を活性化し，消化機能を順調にする。</a:t>
            </a:r>
            <a:endParaRPr lang="ja-JP" altLang="en-US" sz="4000" b="1" dirty="0">
              <a:latin typeface="+mn-ea"/>
            </a:endParaRPr>
          </a:p>
        </p:txBody>
      </p:sp>
      <p:sp>
        <p:nvSpPr>
          <p:cNvPr id="4" name="メモ 2">
            <a:extLst>
              <a:ext uri="{FF2B5EF4-FFF2-40B4-BE49-F238E27FC236}">
                <a16:creationId xmlns:a16="http://schemas.microsoft.com/office/drawing/2014/main" id="{1932CB95-07BB-5610-1F22-577E291510BC}"/>
              </a:ext>
            </a:extLst>
          </p:cNvPr>
          <p:cNvSpPr/>
          <p:nvPr/>
        </p:nvSpPr>
        <p:spPr>
          <a:xfrm>
            <a:off x="844415" y="2985795"/>
            <a:ext cx="2213675" cy="579955"/>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メモ 2">
            <a:extLst>
              <a:ext uri="{FF2B5EF4-FFF2-40B4-BE49-F238E27FC236}">
                <a16:creationId xmlns:a16="http://schemas.microsoft.com/office/drawing/2014/main" id="{3312F45E-71ED-067F-AB1C-746A26BAA10E}"/>
              </a:ext>
            </a:extLst>
          </p:cNvPr>
          <p:cNvSpPr/>
          <p:nvPr/>
        </p:nvSpPr>
        <p:spPr>
          <a:xfrm>
            <a:off x="5451610" y="1943100"/>
            <a:ext cx="1952489" cy="579955"/>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05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962025" y="375854"/>
            <a:ext cx="10801350" cy="830356"/>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食生活のチェックポイント</a:t>
            </a:r>
            <a:endParaRPr lang="en-US" altLang="ja-JP" sz="4000" b="1" dirty="0">
              <a:latin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35</a:t>
            </a:fld>
            <a:endParaRPr kumimoji="1" lang="ja-JP" altLang="en-US" dirty="0"/>
          </a:p>
        </p:txBody>
      </p:sp>
      <p:pic>
        <p:nvPicPr>
          <p:cNvPr id="6" name="図 5">
            <a:extLst>
              <a:ext uri="{FF2B5EF4-FFF2-40B4-BE49-F238E27FC236}">
                <a16:creationId xmlns:a16="http://schemas.microsoft.com/office/drawing/2014/main" id="{D89CFB7B-A291-B59F-4557-BF67AEE725CD}"/>
              </a:ext>
            </a:extLst>
          </p:cNvPr>
          <p:cNvPicPr>
            <a:picLocks noChangeAspect="1"/>
          </p:cNvPicPr>
          <p:nvPr/>
        </p:nvPicPr>
        <p:blipFill>
          <a:blip r:embed="rId2"/>
          <a:stretch>
            <a:fillRect/>
          </a:stretch>
        </p:blipFill>
        <p:spPr>
          <a:xfrm>
            <a:off x="525990" y="1206210"/>
            <a:ext cx="11140020" cy="4676775"/>
          </a:xfrm>
          <a:prstGeom prst="rect">
            <a:avLst/>
          </a:prstGeom>
        </p:spPr>
      </p:pic>
    </p:spTree>
    <p:extLst>
      <p:ext uri="{BB962C8B-B14F-4D97-AF65-F5344CB8AC3E}">
        <p14:creationId xmlns:p14="http://schemas.microsoft.com/office/powerpoint/2010/main" val="3161464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844415" y="670833"/>
            <a:ext cx="10801350" cy="4831451"/>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Times New Roman" panose="02020603050405020304" pitchFamily="18" charset="0"/>
              </a:rPr>
              <a:t>食塩摂取量</a:t>
            </a:r>
            <a:r>
              <a:rPr lang="en-US" altLang="ja-JP" sz="4000" b="1" dirty="0">
                <a:latin typeface="Times New Roman" panose="02020603050405020304" pitchFamily="18" charset="0"/>
              </a:rPr>
              <a:t>…</a:t>
            </a:r>
            <a:r>
              <a:rPr lang="ja-JP" altLang="en-US" sz="4000" b="1" dirty="0">
                <a:latin typeface="Times New Roman" panose="02020603050405020304" pitchFamily="18" charset="0"/>
              </a:rPr>
              <a:t>減少傾向にあるが目標値より上</a:t>
            </a:r>
            <a:endParaRPr lang="en-US" altLang="ja-JP" sz="4000" b="1" dirty="0">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薄味を心がける</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麺類の汁を飲み干さない</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食品表示で食塩含有量を確かめる</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高塩分の加工食品の摂取を控える</a:t>
            </a:r>
            <a:endParaRPr lang="en-US" altLang="ja-JP" sz="4000" b="1" dirty="0">
              <a:latin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36</a:t>
            </a:fld>
            <a:endParaRPr kumimoji="1" lang="ja-JP" altLang="en-US" dirty="0"/>
          </a:p>
        </p:txBody>
      </p:sp>
    </p:spTree>
    <p:extLst>
      <p:ext uri="{BB962C8B-B14F-4D97-AF65-F5344CB8AC3E}">
        <p14:creationId xmlns:p14="http://schemas.microsoft.com/office/powerpoint/2010/main" val="2927999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52CD57B-1A2C-B9F9-7A8F-7E94FB821C09}"/>
              </a:ext>
            </a:extLst>
          </p:cNvPr>
          <p:cNvSpPr>
            <a:spLocks noGrp="1"/>
          </p:cNvSpPr>
          <p:nvPr>
            <p:ph type="sldNum" sz="quarter" idx="12"/>
          </p:nvPr>
        </p:nvSpPr>
        <p:spPr/>
        <p:txBody>
          <a:bodyPr/>
          <a:lstStyle/>
          <a:p>
            <a:fld id="{F197ABEE-EE31-5049-83F5-365F309FF419}" type="slidenum">
              <a:rPr kumimoji="1" lang="ja-JP" altLang="en-US" smtClean="0"/>
              <a:t>37</a:t>
            </a:fld>
            <a:endParaRPr kumimoji="1" lang="ja-JP" altLang="en-US"/>
          </a:p>
        </p:txBody>
      </p:sp>
      <p:pic>
        <p:nvPicPr>
          <p:cNvPr id="6" name="図 5">
            <a:extLst>
              <a:ext uri="{FF2B5EF4-FFF2-40B4-BE49-F238E27FC236}">
                <a16:creationId xmlns:a16="http://schemas.microsoft.com/office/drawing/2014/main" id="{ADE2D1D6-0B8E-B58C-0608-C8B728129EDF}"/>
              </a:ext>
            </a:extLst>
          </p:cNvPr>
          <p:cNvPicPr>
            <a:picLocks noChangeAspect="1"/>
          </p:cNvPicPr>
          <p:nvPr/>
        </p:nvPicPr>
        <p:blipFill rotWithShape="1">
          <a:blip r:embed="rId2"/>
          <a:srcRect r="60514"/>
          <a:stretch/>
        </p:blipFill>
        <p:spPr>
          <a:xfrm>
            <a:off x="7077074" y="1107081"/>
            <a:ext cx="2314575" cy="3265749"/>
          </a:xfrm>
          <a:prstGeom prst="rect">
            <a:avLst/>
          </a:prstGeom>
        </p:spPr>
      </p:pic>
      <p:sp>
        <p:nvSpPr>
          <p:cNvPr id="8" name="テキスト ボックス 7">
            <a:extLst>
              <a:ext uri="{FF2B5EF4-FFF2-40B4-BE49-F238E27FC236}">
                <a16:creationId xmlns:a16="http://schemas.microsoft.com/office/drawing/2014/main" id="{AD91C04A-FAEE-D10C-E669-627E80CE3CBB}"/>
              </a:ext>
            </a:extLst>
          </p:cNvPr>
          <p:cNvSpPr txBox="1"/>
          <p:nvPr/>
        </p:nvSpPr>
        <p:spPr>
          <a:xfrm>
            <a:off x="895350" y="173177"/>
            <a:ext cx="9715500" cy="646331"/>
          </a:xfrm>
          <a:prstGeom prst="rect">
            <a:avLst/>
          </a:prstGeom>
          <a:noFill/>
        </p:spPr>
        <p:txBody>
          <a:bodyPr wrap="square">
            <a:spAutoFit/>
          </a:bodyPr>
          <a:lstStyle/>
          <a:p>
            <a:r>
              <a:rPr lang="ja-JP" altLang="en-US" sz="3600" b="1" dirty="0">
                <a:latin typeface="Times New Roman" panose="02020603050405020304" pitchFamily="18" charset="0"/>
              </a:rPr>
              <a:t>食塩摂取量の推移（</a:t>
            </a:r>
            <a:r>
              <a:rPr lang="en-US" altLang="ja-JP" sz="3600" b="1" dirty="0">
                <a:latin typeface="Times New Roman" panose="02020603050405020304" pitchFamily="18" charset="0"/>
              </a:rPr>
              <a:t>1</a:t>
            </a:r>
            <a:r>
              <a:rPr lang="ja-JP" altLang="en-US" sz="3600" b="1" dirty="0">
                <a:latin typeface="Times New Roman" panose="02020603050405020304" pitchFamily="18" charset="0"/>
              </a:rPr>
              <a:t>歳以上）と目標値</a:t>
            </a:r>
            <a:endParaRPr lang="ja-JP" altLang="en-US" sz="3600" dirty="0"/>
          </a:p>
        </p:txBody>
      </p:sp>
      <p:pic>
        <p:nvPicPr>
          <p:cNvPr id="12" name="図 11">
            <a:extLst>
              <a:ext uri="{FF2B5EF4-FFF2-40B4-BE49-F238E27FC236}">
                <a16:creationId xmlns:a16="http://schemas.microsoft.com/office/drawing/2014/main" id="{3BA2AFD4-91FC-D96F-C470-BAF4416745D5}"/>
              </a:ext>
            </a:extLst>
          </p:cNvPr>
          <p:cNvPicPr>
            <a:picLocks noChangeAspect="1"/>
          </p:cNvPicPr>
          <p:nvPr/>
        </p:nvPicPr>
        <p:blipFill rotWithShape="1">
          <a:blip r:embed="rId2"/>
          <a:srcRect l="42683" t="13595" r="34467"/>
          <a:stretch/>
        </p:blipFill>
        <p:spPr>
          <a:xfrm>
            <a:off x="10210712" y="1471613"/>
            <a:ext cx="1610775" cy="3393488"/>
          </a:xfrm>
          <a:prstGeom prst="rect">
            <a:avLst/>
          </a:prstGeom>
        </p:spPr>
      </p:pic>
      <p:pic>
        <p:nvPicPr>
          <p:cNvPr id="14" name="図 13">
            <a:extLst>
              <a:ext uri="{FF2B5EF4-FFF2-40B4-BE49-F238E27FC236}">
                <a16:creationId xmlns:a16="http://schemas.microsoft.com/office/drawing/2014/main" id="{BE98764F-3A64-81B6-4CA4-E68CA104A1C2}"/>
              </a:ext>
            </a:extLst>
          </p:cNvPr>
          <p:cNvPicPr>
            <a:picLocks noChangeAspect="1"/>
          </p:cNvPicPr>
          <p:nvPr/>
        </p:nvPicPr>
        <p:blipFill rotWithShape="1">
          <a:blip r:embed="rId2"/>
          <a:srcRect l="73363" t="15207" b="8065"/>
          <a:stretch/>
        </p:blipFill>
        <p:spPr>
          <a:xfrm>
            <a:off x="8572585" y="3805238"/>
            <a:ext cx="1638127" cy="2628899"/>
          </a:xfrm>
          <a:prstGeom prst="rect">
            <a:avLst/>
          </a:prstGeom>
        </p:spPr>
      </p:pic>
      <p:pic>
        <p:nvPicPr>
          <p:cNvPr id="3" name="図 2">
            <a:extLst>
              <a:ext uri="{FF2B5EF4-FFF2-40B4-BE49-F238E27FC236}">
                <a16:creationId xmlns:a16="http://schemas.microsoft.com/office/drawing/2014/main" id="{F1BD9BD4-D641-703A-13E3-78B630F78861}"/>
              </a:ext>
            </a:extLst>
          </p:cNvPr>
          <p:cNvPicPr>
            <a:picLocks noChangeAspect="1"/>
          </p:cNvPicPr>
          <p:nvPr/>
        </p:nvPicPr>
        <p:blipFill rotWithShape="1">
          <a:blip r:embed="rId3"/>
          <a:srcRect t="11096" b="2158"/>
          <a:stretch/>
        </p:blipFill>
        <p:spPr>
          <a:xfrm>
            <a:off x="226431" y="881062"/>
            <a:ext cx="6894236" cy="5214937"/>
          </a:xfrm>
          <a:prstGeom prst="rect">
            <a:avLst/>
          </a:prstGeom>
        </p:spPr>
      </p:pic>
    </p:spTree>
    <p:extLst>
      <p:ext uri="{BB962C8B-B14F-4D97-AF65-F5344CB8AC3E}">
        <p14:creationId xmlns:p14="http://schemas.microsoft.com/office/powerpoint/2010/main" val="2638684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386713" y="5488190"/>
            <a:ext cx="11713444"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spcAft>
                <a:spcPts val="600"/>
              </a:spcAft>
            </a:pPr>
            <a:r>
              <a:rPr lang="ja-JP" altLang="en-US" sz="4000" b="1">
                <a:latin typeface="Times New Roman"/>
                <a:ea typeface="游ゴシック"/>
                <a:cs typeface="Times New Roman"/>
              </a:rPr>
              <a:t>推奨量に達していない。小魚や乳製品を食べよう。</a:t>
            </a: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38</a:t>
            </a:fld>
            <a:endParaRPr kumimoji="1" lang="ja-JP" altLang="en-US" dirty="0"/>
          </a:p>
        </p:txBody>
      </p:sp>
      <p:sp>
        <p:nvSpPr>
          <p:cNvPr id="5" name="テキスト ボックス 4">
            <a:extLst>
              <a:ext uri="{FF2B5EF4-FFF2-40B4-BE49-F238E27FC236}">
                <a16:creationId xmlns:a16="http://schemas.microsoft.com/office/drawing/2014/main" id="{45915604-8CD4-6F01-4CC1-B4C326D6842F}"/>
              </a:ext>
            </a:extLst>
          </p:cNvPr>
          <p:cNvSpPr txBox="1"/>
          <p:nvPr/>
        </p:nvSpPr>
        <p:spPr>
          <a:xfrm>
            <a:off x="2806564" y="0"/>
            <a:ext cx="6877051" cy="839653"/>
          </a:xfrm>
          <a:prstGeom prst="rect">
            <a:avLst/>
          </a:prstGeom>
          <a:noFill/>
        </p:spPr>
        <p:txBody>
          <a:bodyPr wrap="square">
            <a:spAutoFit/>
          </a:bodyPr>
          <a:lstStyle/>
          <a:p>
            <a:pPr>
              <a:lnSpc>
                <a:spcPct val="150000"/>
              </a:lnSpc>
              <a:spcAft>
                <a:spcPts val="600"/>
              </a:spcAft>
            </a:pPr>
            <a:r>
              <a:rPr lang="ja-JP" altLang="en-US" sz="3600" b="1" dirty="0">
                <a:latin typeface="Times New Roman" panose="02020603050405020304" pitchFamily="18" charset="0"/>
              </a:rPr>
              <a:t>カルシウムの年代別摂取量</a:t>
            </a:r>
            <a:endParaRPr lang="en-US" altLang="ja-JP" sz="3600" b="1" dirty="0">
              <a:latin typeface="Times New Roman" panose="02020603050405020304" pitchFamily="18" charset="0"/>
            </a:endParaRPr>
          </a:p>
        </p:txBody>
      </p:sp>
      <p:pic>
        <p:nvPicPr>
          <p:cNvPr id="3" name="図 2">
            <a:extLst>
              <a:ext uri="{FF2B5EF4-FFF2-40B4-BE49-F238E27FC236}">
                <a16:creationId xmlns:a16="http://schemas.microsoft.com/office/drawing/2014/main" id="{5064C5EF-D5C3-DFC2-58B1-FD6FB7A37316}"/>
              </a:ext>
            </a:extLst>
          </p:cNvPr>
          <p:cNvPicPr>
            <a:picLocks noChangeAspect="1"/>
          </p:cNvPicPr>
          <p:nvPr/>
        </p:nvPicPr>
        <p:blipFill rotWithShape="1">
          <a:blip r:embed="rId2"/>
          <a:srcRect t="8532"/>
          <a:stretch/>
        </p:blipFill>
        <p:spPr>
          <a:xfrm>
            <a:off x="1911215" y="839653"/>
            <a:ext cx="7772400" cy="4613444"/>
          </a:xfrm>
          <a:prstGeom prst="rect">
            <a:avLst/>
          </a:prstGeom>
        </p:spPr>
      </p:pic>
    </p:spTree>
    <p:extLst>
      <p:ext uri="{BB962C8B-B14F-4D97-AF65-F5344CB8AC3E}">
        <p14:creationId xmlns:p14="http://schemas.microsoft.com/office/powerpoint/2010/main" val="1985582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1308034" y="5536535"/>
            <a:ext cx="10883966" cy="118494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spcAft>
                <a:spcPts val="600"/>
              </a:spcAft>
            </a:pPr>
            <a:r>
              <a:rPr lang="ja-JP" altLang="en-US" sz="3600" b="1" dirty="0">
                <a:latin typeface="Times New Roman" panose="02020603050405020304" pitchFamily="18" charset="0"/>
              </a:rPr>
              <a:t>すべての</a:t>
            </a:r>
            <a:r>
              <a:rPr lang="ja-JP" altLang="en-US" sz="3600" b="1">
                <a:latin typeface="Times New Roman" panose="02020603050405020304" pitchFamily="18" charset="0"/>
              </a:rPr>
              <a:t>年代で不足,</a:t>
            </a:r>
            <a:endParaRPr lang="en-US" altLang="ja-JP" sz="3600" b="1" dirty="0">
              <a:latin typeface="Times New Roman" panose="02020603050405020304" pitchFamily="18" charset="0"/>
            </a:endParaRPr>
          </a:p>
          <a:p>
            <a:pPr>
              <a:spcAft>
                <a:spcPts val="600"/>
              </a:spcAft>
            </a:pPr>
            <a:r>
              <a:rPr lang="ja-JP" altLang="en-US" sz="3600" b="1">
                <a:latin typeface="Times New Roman" panose="02020603050405020304" pitchFamily="18" charset="0"/>
              </a:rPr>
              <a:t>とく</a:t>
            </a:r>
            <a:r>
              <a:rPr lang="ja-JP" altLang="en-US" sz="3600" b="1" dirty="0">
                <a:latin typeface="Times New Roman" panose="02020603050405020304" pitchFamily="18" charset="0"/>
              </a:rPr>
              <a:t>に</a:t>
            </a:r>
            <a:r>
              <a:rPr lang="en-US" altLang="ja-JP" sz="3600" b="1" dirty="0">
                <a:latin typeface="Times New Roman" panose="02020603050405020304" pitchFamily="18" charset="0"/>
              </a:rPr>
              <a:t>20</a:t>
            </a:r>
            <a:r>
              <a:rPr lang="ja-JP" altLang="en-US" sz="3600" b="1" dirty="0">
                <a:latin typeface="Times New Roman" panose="02020603050405020304" pitchFamily="18" charset="0"/>
              </a:rPr>
              <a:t>～</a:t>
            </a:r>
            <a:r>
              <a:rPr lang="en-US" altLang="ja-JP" sz="3600" b="1" dirty="0">
                <a:latin typeface="Times New Roman" panose="02020603050405020304" pitchFamily="18" charset="0"/>
              </a:rPr>
              <a:t>29</a:t>
            </a:r>
            <a:r>
              <a:rPr lang="ja-JP" altLang="en-US" sz="3600" b="1" dirty="0">
                <a:latin typeface="Times New Roman" panose="02020603050405020304" pitchFamily="18" charset="0"/>
              </a:rPr>
              <a:t>歳の緑黄色野菜で顕著</a:t>
            </a:r>
            <a:endParaRPr lang="en-US" altLang="ja-JP" sz="3600" b="1" dirty="0">
              <a:latin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39</a:t>
            </a:fld>
            <a:endParaRPr kumimoji="1" lang="ja-JP" altLang="en-US" dirty="0"/>
          </a:p>
        </p:txBody>
      </p:sp>
      <p:sp>
        <p:nvSpPr>
          <p:cNvPr id="5" name="テキスト ボックス 4">
            <a:extLst>
              <a:ext uri="{FF2B5EF4-FFF2-40B4-BE49-F238E27FC236}">
                <a16:creationId xmlns:a16="http://schemas.microsoft.com/office/drawing/2014/main" id="{45915604-8CD4-6F01-4CC1-B4C326D6842F}"/>
              </a:ext>
            </a:extLst>
          </p:cNvPr>
          <p:cNvSpPr txBox="1"/>
          <p:nvPr/>
        </p:nvSpPr>
        <p:spPr>
          <a:xfrm>
            <a:off x="2806564" y="0"/>
            <a:ext cx="7337561" cy="839653"/>
          </a:xfrm>
          <a:prstGeom prst="rect">
            <a:avLst/>
          </a:prstGeom>
          <a:noFill/>
        </p:spPr>
        <p:txBody>
          <a:bodyPr wrap="square">
            <a:spAutoFit/>
          </a:bodyPr>
          <a:lstStyle/>
          <a:p>
            <a:pPr>
              <a:lnSpc>
                <a:spcPct val="150000"/>
              </a:lnSpc>
              <a:spcAft>
                <a:spcPts val="600"/>
              </a:spcAft>
            </a:pPr>
            <a:r>
              <a:rPr lang="ja-JP" altLang="en-US" sz="3600" b="1" dirty="0">
                <a:latin typeface="Times New Roman" panose="02020603050405020304" pitchFamily="18" charset="0"/>
              </a:rPr>
              <a:t>野菜摂取量</a:t>
            </a:r>
            <a:r>
              <a:rPr lang="ja-JP" altLang="en-US" sz="3600" b="1">
                <a:latin typeface="Times New Roman" panose="02020603050405020304" pitchFamily="18" charset="0"/>
              </a:rPr>
              <a:t>の平均値（</a:t>
            </a:r>
            <a:r>
              <a:rPr lang="en-US" altLang="ja-JP" sz="3600" b="1" dirty="0">
                <a:latin typeface="Times New Roman" panose="02020603050405020304" pitchFamily="18" charset="0"/>
              </a:rPr>
              <a:t>20</a:t>
            </a:r>
            <a:r>
              <a:rPr lang="ja-JP" altLang="en-US" sz="3600" b="1" dirty="0">
                <a:latin typeface="Times New Roman" panose="02020603050405020304" pitchFamily="18" charset="0"/>
              </a:rPr>
              <a:t>歳以上）</a:t>
            </a:r>
            <a:endParaRPr lang="en-US" altLang="ja-JP" sz="3600" b="1" dirty="0">
              <a:latin typeface="Times New Roman" panose="02020603050405020304" pitchFamily="18" charset="0"/>
            </a:endParaRPr>
          </a:p>
        </p:txBody>
      </p:sp>
      <p:pic>
        <p:nvPicPr>
          <p:cNvPr id="3" name="図 2">
            <a:extLst>
              <a:ext uri="{FF2B5EF4-FFF2-40B4-BE49-F238E27FC236}">
                <a16:creationId xmlns:a16="http://schemas.microsoft.com/office/drawing/2014/main" id="{851C06AA-7E27-6C52-E089-FA92D8AE72BE}"/>
              </a:ext>
            </a:extLst>
          </p:cNvPr>
          <p:cNvPicPr>
            <a:picLocks noChangeAspect="1"/>
          </p:cNvPicPr>
          <p:nvPr/>
        </p:nvPicPr>
        <p:blipFill rotWithShape="1">
          <a:blip r:embed="rId2"/>
          <a:srcRect t="11074" b="3429"/>
          <a:stretch/>
        </p:blipFill>
        <p:spPr>
          <a:xfrm>
            <a:off x="1971727" y="839653"/>
            <a:ext cx="8248546" cy="4643558"/>
          </a:xfrm>
          <a:prstGeom prst="rect">
            <a:avLst/>
          </a:prstGeom>
        </p:spPr>
      </p:pic>
    </p:spTree>
    <p:extLst>
      <p:ext uri="{BB962C8B-B14F-4D97-AF65-F5344CB8AC3E}">
        <p14:creationId xmlns:p14="http://schemas.microsoft.com/office/powerpoint/2010/main" val="384063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632676" y="361950"/>
            <a:ext cx="7232990" cy="552901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①生きるための食</a:t>
            </a:r>
            <a:endParaRPr lang="en-US" altLang="ja-JP" sz="4000" b="1" dirty="0">
              <a:latin typeface="+mn-ea"/>
            </a:endParaRPr>
          </a:p>
          <a:p>
            <a:pPr>
              <a:lnSpc>
                <a:spcPct val="150000"/>
              </a:lnSpc>
              <a:spcAft>
                <a:spcPts val="600"/>
              </a:spcAft>
            </a:pPr>
            <a:r>
              <a:rPr lang="ja-JP" altLang="en-US" sz="4000" b="1" i="0" dirty="0">
                <a:effectLst/>
                <a:latin typeface="Times New Roman" panose="02020603050405020304" pitchFamily="18" charset="0"/>
              </a:rPr>
              <a:t>人の本能的欲求のひとつである食欲が満たされると同時に</a:t>
            </a:r>
            <a:r>
              <a:rPr lang="ja-JP" altLang="en-US" sz="4000" b="1" i="0" dirty="0">
                <a:effectLst/>
                <a:latin typeface="Arial" panose="020B0604020202020204" pitchFamily="34" charset="0"/>
              </a:rPr>
              <a:t>，</a:t>
            </a:r>
            <a:r>
              <a:rPr lang="ja-JP" altLang="en-US" sz="4000" b="1" i="0" dirty="0">
                <a:effectLst/>
                <a:latin typeface="Times New Roman" panose="02020603050405020304" pitchFamily="18" charset="0"/>
              </a:rPr>
              <a:t>からだの成長や健康の維持および活動に必要なエネルギーと栄養素が補給される。</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4</a:t>
            </a:fld>
            <a:endParaRPr kumimoji="1" lang="ja-JP" altLang="en-US"/>
          </a:p>
        </p:txBody>
      </p:sp>
      <p:pic>
        <p:nvPicPr>
          <p:cNvPr id="7" name="図 6">
            <a:extLst>
              <a:ext uri="{FF2B5EF4-FFF2-40B4-BE49-F238E27FC236}">
                <a16:creationId xmlns:a16="http://schemas.microsoft.com/office/drawing/2014/main" id="{618282ED-D55F-5E9C-D9CF-05C3B5FDE666}"/>
              </a:ext>
            </a:extLst>
          </p:cNvPr>
          <p:cNvPicPr>
            <a:picLocks noChangeAspect="1"/>
          </p:cNvPicPr>
          <p:nvPr/>
        </p:nvPicPr>
        <p:blipFill>
          <a:blip r:embed="rId2"/>
          <a:stretch>
            <a:fillRect/>
          </a:stretch>
        </p:blipFill>
        <p:spPr>
          <a:xfrm>
            <a:off x="7942830" y="1628774"/>
            <a:ext cx="3963419" cy="3781425"/>
          </a:xfrm>
          <a:prstGeom prst="rect">
            <a:avLst/>
          </a:prstGeom>
        </p:spPr>
      </p:pic>
      <p:sp>
        <p:nvSpPr>
          <p:cNvPr id="8" name="メモ 2">
            <a:extLst>
              <a:ext uri="{FF2B5EF4-FFF2-40B4-BE49-F238E27FC236}">
                <a16:creationId xmlns:a16="http://schemas.microsoft.com/office/drawing/2014/main" id="{F1C43442-C88E-0F38-38A5-06AB06734624}"/>
              </a:ext>
            </a:extLst>
          </p:cNvPr>
          <p:cNvSpPr/>
          <p:nvPr/>
        </p:nvSpPr>
        <p:spPr>
          <a:xfrm>
            <a:off x="3678305" y="3429000"/>
            <a:ext cx="100800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87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0"/>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a:latin typeface="+mn-ea"/>
              </a:rPr>
              <a:t>栄養素等の</a:t>
            </a:r>
            <a:r>
              <a:rPr lang="ja-JP" altLang="en-US" sz="5400" b="1" dirty="0">
                <a:latin typeface="+mn-ea"/>
              </a:rPr>
              <a:t>摂取状況</a:t>
            </a:r>
            <a:endParaRPr lang="en-US" altLang="ja-JP" sz="5400" b="1" dirty="0">
              <a:latin typeface="+mn-ea"/>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40</a:t>
            </a:fld>
            <a:endParaRPr kumimoji="1" lang="ja-JP" altLang="en-US"/>
          </a:p>
        </p:txBody>
      </p:sp>
    </p:spTree>
    <p:extLst>
      <p:ext uri="{BB962C8B-B14F-4D97-AF65-F5344CB8AC3E}">
        <p14:creationId xmlns:p14="http://schemas.microsoft.com/office/powerpoint/2010/main" val="3618532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7D8991A-43A7-8B60-000A-A20E67E98E65}"/>
              </a:ext>
            </a:extLst>
          </p:cNvPr>
          <p:cNvSpPr>
            <a:spLocks noGrp="1"/>
          </p:cNvSpPr>
          <p:nvPr>
            <p:ph type="sldNum" sz="quarter" idx="12"/>
          </p:nvPr>
        </p:nvSpPr>
        <p:spPr/>
        <p:txBody>
          <a:bodyPr/>
          <a:lstStyle/>
          <a:p>
            <a:fld id="{F197ABEE-EE31-5049-83F5-365F309FF419}" type="slidenum">
              <a:rPr kumimoji="1" lang="ja-JP" altLang="en-US" smtClean="0"/>
              <a:t>41</a:t>
            </a:fld>
            <a:endParaRPr kumimoji="1" lang="ja-JP" altLang="en-US"/>
          </a:p>
        </p:txBody>
      </p:sp>
      <p:sp>
        <p:nvSpPr>
          <p:cNvPr id="3" name="テキスト ボックス 2">
            <a:extLst>
              <a:ext uri="{FF2B5EF4-FFF2-40B4-BE49-F238E27FC236}">
                <a16:creationId xmlns:a16="http://schemas.microsoft.com/office/drawing/2014/main" id="{D7837C45-A168-0DF6-C012-C6A9388ECC75}"/>
              </a:ext>
            </a:extLst>
          </p:cNvPr>
          <p:cNvSpPr txBox="1"/>
          <p:nvPr/>
        </p:nvSpPr>
        <p:spPr>
          <a:xfrm>
            <a:off x="844414" y="211625"/>
            <a:ext cx="11182486" cy="5754781"/>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en-US" altLang="ja-JP" sz="4000" b="1" i="0" dirty="0">
                <a:effectLst/>
                <a:latin typeface="Times New Roman" panose="02020603050405020304" pitchFamily="18" charset="0"/>
              </a:rPr>
              <a:t>PFC</a:t>
            </a:r>
            <a:r>
              <a:rPr lang="ja-JP" altLang="en-US" sz="4000" b="1" i="0">
                <a:effectLst/>
                <a:latin typeface="Times New Roman" panose="02020603050405020304" pitchFamily="18" charset="0"/>
              </a:rPr>
              <a:t>バランス（エネルギー産生栄養素バランス）</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a:latin typeface="Times New Roman" panose="02020603050405020304" pitchFamily="18" charset="0"/>
              </a:rPr>
              <a:t>・たんぱく質</a:t>
            </a:r>
            <a:r>
              <a:rPr lang="ja-JP" altLang="en-US" sz="4000" b="1" dirty="0">
                <a:latin typeface="Times New Roman" panose="02020603050405020304" pitchFamily="18" charset="0"/>
              </a:rPr>
              <a:t>（</a:t>
            </a:r>
            <a:r>
              <a:rPr lang="en-US" altLang="ja-JP" sz="4000" b="1" dirty="0">
                <a:latin typeface="Times New Roman" panose="02020603050405020304" pitchFamily="18" charset="0"/>
              </a:rPr>
              <a:t>Protein</a:t>
            </a:r>
            <a:r>
              <a:rPr lang="ja-JP" altLang="en-US" sz="4000" b="1" dirty="0">
                <a:latin typeface="Times New Roman" panose="02020603050405020304" pitchFamily="18" charset="0"/>
              </a:rPr>
              <a:t>）</a:t>
            </a:r>
            <a:endParaRPr lang="en-US" altLang="ja-JP" sz="4000" b="1" dirty="0">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・脂質（</a:t>
            </a:r>
            <a:r>
              <a:rPr lang="en-US" altLang="ja-JP" sz="4000" b="1" i="0" dirty="0">
                <a:effectLst/>
                <a:latin typeface="Times New Roman" panose="02020603050405020304" pitchFamily="18" charset="0"/>
              </a:rPr>
              <a:t>Fat</a:t>
            </a:r>
            <a:r>
              <a:rPr lang="ja-JP" altLang="en-US" sz="4000" b="1" i="0" dirty="0">
                <a:effectLst/>
                <a:latin typeface="Times New Roman" panose="02020603050405020304" pitchFamily="18" charset="0"/>
              </a:rPr>
              <a:t>）</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・炭水化物（</a:t>
            </a:r>
            <a:r>
              <a:rPr lang="en-US" altLang="ja-JP" sz="4000" b="1" dirty="0">
                <a:latin typeface="Times New Roman" panose="02020603050405020304" pitchFamily="18" charset="0"/>
              </a:rPr>
              <a:t>Carbohydrate</a:t>
            </a:r>
            <a:r>
              <a:rPr lang="ja-JP" altLang="en-US" sz="4000" b="1" dirty="0">
                <a:latin typeface="Times New Roman" panose="02020603050405020304" pitchFamily="18" charset="0"/>
              </a:rPr>
              <a:t>）</a:t>
            </a:r>
            <a:endParaRPr lang="en-US" altLang="ja-JP" sz="4000" b="1" i="0" dirty="0">
              <a:effectLst/>
              <a:latin typeface="Times New Roman" panose="02020603050405020304" pitchFamily="18" charset="0"/>
            </a:endParaRPr>
          </a:p>
          <a:p>
            <a:pPr>
              <a:lnSpc>
                <a:spcPct val="150000"/>
              </a:lnSpc>
              <a:spcAft>
                <a:spcPts val="600"/>
              </a:spcAft>
            </a:pPr>
            <a:r>
              <a:rPr lang="en-US" altLang="ja-JP" sz="4000" b="1" i="0" dirty="0">
                <a:effectLst/>
                <a:latin typeface="Times New Roman" panose="02020603050405020304" pitchFamily="18" charset="0"/>
              </a:rPr>
              <a:t>1</a:t>
            </a:r>
            <a:r>
              <a:rPr lang="ja-JP" altLang="en-US" sz="4000" b="1" i="0">
                <a:effectLst/>
                <a:latin typeface="Times New Roman" panose="02020603050405020304" pitchFamily="18" charset="0"/>
              </a:rPr>
              <a:t>日の食事</a:t>
            </a:r>
            <a:r>
              <a:rPr lang="ja-JP" altLang="en-US" sz="4000" b="1" i="0" dirty="0">
                <a:effectLst/>
                <a:latin typeface="Times New Roman" panose="02020603050405020304" pitchFamily="18" charset="0"/>
              </a:rPr>
              <a:t>全体のエネルギー量に</a:t>
            </a:r>
            <a:r>
              <a:rPr lang="ja-JP" altLang="en-US" sz="4000" b="1" i="0">
                <a:effectLst/>
                <a:latin typeface="Times New Roman" panose="02020603050405020304" pitchFamily="18" charset="0"/>
              </a:rPr>
              <a:t>占めるパーセンテージを示したもの</a:t>
            </a:r>
            <a:endParaRPr lang="en-US" altLang="ja-JP" sz="4000" b="1" i="0" dirty="0">
              <a:effectLst/>
              <a:latin typeface="Times New Roman" panose="02020603050405020304" pitchFamily="18" charset="0"/>
            </a:endParaRPr>
          </a:p>
        </p:txBody>
      </p:sp>
      <p:sp>
        <p:nvSpPr>
          <p:cNvPr id="4" name="メモ 2">
            <a:extLst>
              <a:ext uri="{FF2B5EF4-FFF2-40B4-BE49-F238E27FC236}">
                <a16:creationId xmlns:a16="http://schemas.microsoft.com/office/drawing/2014/main" id="{1932CB95-07BB-5610-1F22-577E291510BC}"/>
              </a:ext>
            </a:extLst>
          </p:cNvPr>
          <p:cNvSpPr/>
          <p:nvPr/>
        </p:nvSpPr>
        <p:spPr>
          <a:xfrm>
            <a:off x="1355860" y="1450182"/>
            <a:ext cx="2682739"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5C8C8522-D281-ED2B-6C8D-3A10D1A7CD61}"/>
              </a:ext>
            </a:extLst>
          </p:cNvPr>
          <p:cNvSpPr/>
          <p:nvPr/>
        </p:nvSpPr>
        <p:spPr>
          <a:xfrm>
            <a:off x="1355860" y="3429000"/>
            <a:ext cx="2146029"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メモ 2">
            <a:extLst>
              <a:ext uri="{FF2B5EF4-FFF2-40B4-BE49-F238E27FC236}">
                <a16:creationId xmlns:a16="http://schemas.microsoft.com/office/drawing/2014/main" id="{90CC5F5C-565E-E36B-6641-67049409B1D1}"/>
              </a:ext>
            </a:extLst>
          </p:cNvPr>
          <p:cNvSpPr/>
          <p:nvPr/>
        </p:nvSpPr>
        <p:spPr>
          <a:xfrm>
            <a:off x="1355860" y="2452688"/>
            <a:ext cx="1146040"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079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レーダー チャート&#10;&#10;自動的に生成された説明">
            <a:extLst>
              <a:ext uri="{FF2B5EF4-FFF2-40B4-BE49-F238E27FC236}">
                <a16:creationId xmlns:a16="http://schemas.microsoft.com/office/drawing/2014/main" id="{6538DFD9-52A3-20E0-E708-B23EEDF623C0}"/>
              </a:ext>
            </a:extLst>
          </p:cNvPr>
          <p:cNvPicPr>
            <a:picLocks noChangeAspect="1"/>
          </p:cNvPicPr>
          <p:nvPr/>
        </p:nvPicPr>
        <p:blipFill>
          <a:blip r:embed="rId2"/>
          <a:stretch>
            <a:fillRect/>
          </a:stretch>
        </p:blipFill>
        <p:spPr>
          <a:xfrm>
            <a:off x="921917" y="782503"/>
            <a:ext cx="10792821" cy="5556067"/>
          </a:xfrm>
          <a:prstGeom prst="rect">
            <a:avLst/>
          </a:prstGeom>
        </p:spPr>
      </p:pic>
      <p:sp>
        <p:nvSpPr>
          <p:cNvPr id="2" name="スライド番号プレースホルダー 1">
            <a:extLst>
              <a:ext uri="{FF2B5EF4-FFF2-40B4-BE49-F238E27FC236}">
                <a16:creationId xmlns:a16="http://schemas.microsoft.com/office/drawing/2014/main" id="{D6CF197F-C63F-04D4-515D-4C8D6121CD24}"/>
              </a:ext>
            </a:extLst>
          </p:cNvPr>
          <p:cNvSpPr>
            <a:spLocks noGrp="1"/>
          </p:cNvSpPr>
          <p:nvPr>
            <p:ph type="sldNum" sz="quarter" idx="12"/>
          </p:nvPr>
        </p:nvSpPr>
        <p:spPr/>
        <p:txBody>
          <a:bodyPr/>
          <a:lstStyle/>
          <a:p>
            <a:fld id="{F197ABEE-EE31-5049-83F5-365F309FF419}" type="slidenum">
              <a:rPr kumimoji="1" lang="ja-JP" altLang="en-US" smtClean="0"/>
              <a:t>42</a:t>
            </a:fld>
            <a:endParaRPr kumimoji="1" lang="ja-JP" altLang="en-US"/>
          </a:p>
        </p:txBody>
      </p:sp>
      <p:sp>
        <p:nvSpPr>
          <p:cNvPr id="6" name="テキスト ボックス 5">
            <a:extLst>
              <a:ext uri="{FF2B5EF4-FFF2-40B4-BE49-F238E27FC236}">
                <a16:creationId xmlns:a16="http://schemas.microsoft.com/office/drawing/2014/main" id="{12DC94B5-50EF-34DC-4702-CE0E12EDFC38}"/>
              </a:ext>
            </a:extLst>
          </p:cNvPr>
          <p:cNvSpPr txBox="1"/>
          <p:nvPr/>
        </p:nvSpPr>
        <p:spPr>
          <a:xfrm>
            <a:off x="3330575" y="0"/>
            <a:ext cx="8648700" cy="839653"/>
          </a:xfrm>
          <a:prstGeom prst="rect">
            <a:avLst/>
          </a:prstGeom>
          <a:noFill/>
        </p:spPr>
        <p:txBody>
          <a:bodyPr wrap="square">
            <a:spAutoFit/>
          </a:bodyPr>
          <a:lstStyle/>
          <a:p>
            <a:pPr>
              <a:lnSpc>
                <a:spcPct val="150000"/>
              </a:lnSpc>
              <a:spcAft>
                <a:spcPts val="600"/>
              </a:spcAft>
            </a:pPr>
            <a:r>
              <a:rPr lang="ja-JP" altLang="en-US" sz="3600" b="1" i="0" dirty="0">
                <a:effectLst/>
                <a:latin typeface="Times New Roman" panose="02020603050405020304" pitchFamily="18" charset="0"/>
              </a:rPr>
              <a:t>各国の</a:t>
            </a:r>
            <a:r>
              <a:rPr lang="en-US" altLang="ja-JP" sz="3600" b="1" i="0" dirty="0">
                <a:effectLst/>
                <a:latin typeface="Times New Roman" panose="02020603050405020304" pitchFamily="18" charset="0"/>
              </a:rPr>
              <a:t>PFC</a:t>
            </a:r>
            <a:r>
              <a:rPr lang="ja-JP" altLang="en-US" sz="3600" b="1" i="0" dirty="0">
                <a:effectLst/>
                <a:latin typeface="Times New Roman" panose="02020603050405020304" pitchFamily="18" charset="0"/>
              </a:rPr>
              <a:t>バランスの推移</a:t>
            </a:r>
            <a:endParaRPr lang="en-US" altLang="ja-JP" sz="3600" b="1" i="0" dirty="0">
              <a:effectLst/>
              <a:latin typeface="Times New Roman" panose="02020603050405020304" pitchFamily="18" charset="0"/>
            </a:endParaRPr>
          </a:p>
        </p:txBody>
      </p:sp>
    </p:spTree>
    <p:extLst>
      <p:ext uri="{BB962C8B-B14F-4D97-AF65-F5344CB8AC3E}">
        <p14:creationId xmlns:p14="http://schemas.microsoft.com/office/powerpoint/2010/main" val="1502466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レーダー チャート&#10;&#10;自動的に生成された説明">
            <a:extLst>
              <a:ext uri="{FF2B5EF4-FFF2-40B4-BE49-F238E27FC236}">
                <a16:creationId xmlns:a16="http://schemas.microsoft.com/office/drawing/2014/main" id="{FFEB6399-534E-231F-ABF3-7034FB94F0DC}"/>
              </a:ext>
            </a:extLst>
          </p:cNvPr>
          <p:cNvPicPr>
            <a:picLocks noChangeAspect="1"/>
          </p:cNvPicPr>
          <p:nvPr/>
        </p:nvPicPr>
        <p:blipFill rotWithShape="1">
          <a:blip r:embed="rId2"/>
          <a:srcRect l="27584" r="30920" b="18911"/>
          <a:stretch/>
        </p:blipFill>
        <p:spPr>
          <a:xfrm>
            <a:off x="7337384" y="1138236"/>
            <a:ext cx="4535778" cy="4562816"/>
          </a:xfrm>
          <a:prstGeom prst="rect">
            <a:avLst/>
          </a:prstGeom>
        </p:spPr>
      </p:pic>
      <p:sp>
        <p:nvSpPr>
          <p:cNvPr id="2" name="スライド番号プレースホルダー 1">
            <a:extLst>
              <a:ext uri="{FF2B5EF4-FFF2-40B4-BE49-F238E27FC236}">
                <a16:creationId xmlns:a16="http://schemas.microsoft.com/office/drawing/2014/main" id="{241351C9-71B1-D39F-74F0-BE3FDACF7D61}"/>
              </a:ext>
            </a:extLst>
          </p:cNvPr>
          <p:cNvSpPr>
            <a:spLocks noGrp="1"/>
          </p:cNvSpPr>
          <p:nvPr>
            <p:ph type="sldNum" sz="quarter" idx="12"/>
          </p:nvPr>
        </p:nvSpPr>
        <p:spPr/>
        <p:txBody>
          <a:bodyPr/>
          <a:lstStyle/>
          <a:p>
            <a:fld id="{F197ABEE-EE31-5049-83F5-365F309FF419}" type="slidenum">
              <a:rPr kumimoji="1" lang="ja-JP" altLang="en-US" smtClean="0"/>
              <a:t>43</a:t>
            </a:fld>
            <a:endParaRPr kumimoji="1" lang="ja-JP" altLang="en-US"/>
          </a:p>
        </p:txBody>
      </p:sp>
      <p:sp>
        <p:nvSpPr>
          <p:cNvPr id="6" name="テキスト ボックス 5">
            <a:extLst>
              <a:ext uri="{FF2B5EF4-FFF2-40B4-BE49-F238E27FC236}">
                <a16:creationId xmlns:a16="http://schemas.microsoft.com/office/drawing/2014/main" id="{4523891A-92C6-9932-ABD8-0B5805573AED}"/>
              </a:ext>
            </a:extLst>
          </p:cNvPr>
          <p:cNvSpPr txBox="1"/>
          <p:nvPr/>
        </p:nvSpPr>
        <p:spPr>
          <a:xfrm>
            <a:off x="431530" y="370737"/>
            <a:ext cx="6712220" cy="552394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en-US" altLang="ja-JP" sz="4000" b="1" i="0" dirty="0">
                <a:effectLst/>
                <a:latin typeface="Times New Roman" panose="02020603050405020304" pitchFamily="18" charset="0"/>
              </a:rPr>
              <a:t>1980</a:t>
            </a:r>
            <a:r>
              <a:rPr lang="ja-JP" altLang="en-US" sz="4000" b="1" i="0" dirty="0">
                <a:effectLst/>
                <a:latin typeface="Times New Roman" panose="02020603050405020304" pitchFamily="18" charset="0"/>
              </a:rPr>
              <a:t>年の日本の食事が理想的なバランス。この時代の食生活を日本型食生活という。</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現代</a:t>
            </a:r>
            <a:r>
              <a:rPr lang="ja-JP" altLang="en-US" sz="4000" b="1">
                <a:latin typeface="Times New Roman" panose="02020603050405020304" pitchFamily="18" charset="0"/>
              </a:rPr>
              <a:t>の日本人の</a:t>
            </a:r>
            <a:r>
              <a:rPr lang="ja-JP" altLang="en-US" sz="4000" b="1" dirty="0">
                <a:latin typeface="Times New Roman" panose="02020603050405020304" pitchFamily="18" charset="0"/>
              </a:rPr>
              <a:t>食生活は脂質</a:t>
            </a:r>
            <a:r>
              <a:rPr lang="ja-JP" altLang="en-US" sz="4000" b="1">
                <a:latin typeface="Times New Roman" panose="02020603050405020304" pitchFamily="18" charset="0"/>
              </a:rPr>
              <a:t>が多め，炭水化物</a:t>
            </a:r>
            <a:r>
              <a:rPr lang="ja-JP" altLang="en-US" sz="4000" b="1" dirty="0">
                <a:latin typeface="Times New Roman" panose="02020603050405020304" pitchFamily="18" charset="0"/>
              </a:rPr>
              <a:t>が少なめで欧米型に近づいている。</a:t>
            </a:r>
            <a:endParaRPr lang="en-US" altLang="ja-JP" sz="4000" b="1" i="0" dirty="0">
              <a:effectLst/>
              <a:latin typeface="Times New Roman" panose="02020603050405020304" pitchFamily="18" charset="0"/>
            </a:endParaRPr>
          </a:p>
        </p:txBody>
      </p:sp>
      <p:sp>
        <p:nvSpPr>
          <p:cNvPr id="7" name="メモ 2">
            <a:extLst>
              <a:ext uri="{FF2B5EF4-FFF2-40B4-BE49-F238E27FC236}">
                <a16:creationId xmlns:a16="http://schemas.microsoft.com/office/drawing/2014/main" id="{BB427B76-BC3B-561A-5210-5A144C7E7D9F}"/>
              </a:ext>
            </a:extLst>
          </p:cNvPr>
          <p:cNvSpPr/>
          <p:nvPr/>
        </p:nvSpPr>
        <p:spPr>
          <a:xfrm>
            <a:off x="1507855" y="2447926"/>
            <a:ext cx="3013345"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23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BC71E0-72EA-3AB8-5E73-789DC860A958}"/>
              </a:ext>
            </a:extLst>
          </p:cNvPr>
          <p:cNvSpPr>
            <a:spLocks noGrp="1"/>
          </p:cNvSpPr>
          <p:nvPr>
            <p:ph type="sldNum" sz="quarter" idx="12"/>
          </p:nvPr>
        </p:nvSpPr>
        <p:spPr/>
        <p:txBody>
          <a:bodyPr/>
          <a:lstStyle/>
          <a:p>
            <a:fld id="{F197ABEE-EE31-5049-83F5-365F309FF419}" type="slidenum">
              <a:rPr kumimoji="1" lang="ja-JP" altLang="en-US" smtClean="0"/>
              <a:t>44</a:t>
            </a:fld>
            <a:endParaRPr kumimoji="1" lang="ja-JP" altLang="en-US"/>
          </a:p>
        </p:txBody>
      </p:sp>
      <p:sp>
        <p:nvSpPr>
          <p:cNvPr id="4" name="テキスト ボックス 3">
            <a:extLst>
              <a:ext uri="{FF2B5EF4-FFF2-40B4-BE49-F238E27FC236}">
                <a16:creationId xmlns:a16="http://schemas.microsoft.com/office/drawing/2014/main" id="{A835345A-C848-2736-BFAA-532037A9B4FE}"/>
              </a:ext>
            </a:extLst>
          </p:cNvPr>
          <p:cNvSpPr txBox="1"/>
          <p:nvPr/>
        </p:nvSpPr>
        <p:spPr>
          <a:xfrm>
            <a:off x="1219199" y="708363"/>
            <a:ext cx="10239376" cy="4621073"/>
          </a:xfrm>
          <a:prstGeom prst="rect">
            <a:avLst/>
          </a:prstGeom>
          <a:noFill/>
        </p:spPr>
        <p:txBody>
          <a:bodyPr wrap="square">
            <a:spAutoFit/>
          </a:bodyPr>
          <a:lstStyle/>
          <a:p>
            <a:pPr>
              <a:lnSpc>
                <a:spcPct val="150000"/>
              </a:lnSpc>
            </a:pPr>
            <a:r>
              <a:rPr lang="ja-JP" altLang="en-US" sz="4000" b="1" i="0" dirty="0">
                <a:effectLst/>
                <a:latin typeface="Times New Roman" panose="02020603050405020304" pitchFamily="18" charset="0"/>
              </a:rPr>
              <a:t>日本人の栄養素摂取量は，第二次世界大戦（</a:t>
            </a:r>
            <a:r>
              <a:rPr lang="en-US" altLang="ja-JP" sz="4000" b="1" i="0" dirty="0">
                <a:effectLst/>
                <a:latin typeface="Times New Roman" panose="02020603050405020304" pitchFamily="18" charset="0"/>
              </a:rPr>
              <a:t>1939〜1945</a:t>
            </a:r>
            <a:r>
              <a:rPr lang="ja-JP" altLang="en-US" sz="4000" b="1" i="0" dirty="0">
                <a:effectLst/>
                <a:latin typeface="Times New Roman" panose="02020603050405020304" pitchFamily="18" charset="0"/>
              </a:rPr>
              <a:t>年）後に大きく変化した。栄養素摂取量は，脂質と動物性たんぱく質が著しく増加した。これは「食の洋風化」による影響が大きい。</a:t>
            </a:r>
            <a:endParaRPr lang="ja-JP" altLang="en-US" sz="4000" b="1" dirty="0"/>
          </a:p>
        </p:txBody>
      </p:sp>
      <p:sp>
        <p:nvSpPr>
          <p:cNvPr id="5" name="メモ 2">
            <a:extLst>
              <a:ext uri="{FF2B5EF4-FFF2-40B4-BE49-F238E27FC236}">
                <a16:creationId xmlns:a16="http://schemas.microsoft.com/office/drawing/2014/main" id="{62CA5D67-A782-1EDE-9456-C409AAE5A8B8}"/>
              </a:ext>
            </a:extLst>
          </p:cNvPr>
          <p:cNvSpPr/>
          <p:nvPr/>
        </p:nvSpPr>
        <p:spPr>
          <a:xfrm>
            <a:off x="8413887" y="3743326"/>
            <a:ext cx="996814"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38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C2E512-4772-00DC-137E-D981754922FA}"/>
              </a:ext>
            </a:extLst>
          </p:cNvPr>
          <p:cNvSpPr>
            <a:spLocks noGrp="1"/>
          </p:cNvSpPr>
          <p:nvPr>
            <p:ph type="sldNum" sz="quarter" idx="12"/>
          </p:nvPr>
        </p:nvSpPr>
        <p:spPr/>
        <p:txBody>
          <a:bodyPr/>
          <a:lstStyle/>
          <a:p>
            <a:fld id="{F197ABEE-EE31-5049-83F5-365F309FF419}" type="slidenum">
              <a:rPr kumimoji="1" lang="ja-JP" altLang="en-US" smtClean="0"/>
              <a:t>45</a:t>
            </a:fld>
            <a:endParaRPr kumimoji="1" lang="ja-JP" altLang="en-US"/>
          </a:p>
        </p:txBody>
      </p:sp>
      <p:sp>
        <p:nvSpPr>
          <p:cNvPr id="5" name="テキスト ボックス 4">
            <a:extLst>
              <a:ext uri="{FF2B5EF4-FFF2-40B4-BE49-F238E27FC236}">
                <a16:creationId xmlns:a16="http://schemas.microsoft.com/office/drawing/2014/main" id="{FB5A7078-88F3-8143-6F7E-A4442779EB60}"/>
              </a:ext>
            </a:extLst>
          </p:cNvPr>
          <p:cNvSpPr txBox="1"/>
          <p:nvPr/>
        </p:nvSpPr>
        <p:spPr>
          <a:xfrm>
            <a:off x="2724150" y="88900"/>
            <a:ext cx="8648700" cy="922688"/>
          </a:xfrm>
          <a:prstGeom prst="rect">
            <a:avLst/>
          </a:prstGeom>
          <a:noFill/>
        </p:spPr>
        <p:txBody>
          <a:bodyPr wrap="square">
            <a:spAutoFit/>
          </a:bodyPr>
          <a:lstStyle/>
          <a:p>
            <a:pPr>
              <a:lnSpc>
                <a:spcPct val="150000"/>
              </a:lnSpc>
              <a:spcAft>
                <a:spcPts val="600"/>
              </a:spcAft>
            </a:pPr>
            <a:r>
              <a:rPr lang="ja-JP" altLang="en-US" sz="4000" b="1" dirty="0">
                <a:latin typeface="Times New Roman" panose="02020603050405020304" pitchFamily="18" charset="0"/>
              </a:rPr>
              <a:t>栄養等摂取量の年次推移</a:t>
            </a:r>
            <a:endParaRPr lang="en-US" altLang="ja-JP" sz="4000" b="1" i="0" dirty="0">
              <a:effectLst/>
              <a:latin typeface="Times New Roman" panose="02020603050405020304" pitchFamily="18" charset="0"/>
            </a:endParaRPr>
          </a:p>
        </p:txBody>
      </p:sp>
      <p:pic>
        <p:nvPicPr>
          <p:cNvPr id="3" name="図 2">
            <a:extLst>
              <a:ext uri="{FF2B5EF4-FFF2-40B4-BE49-F238E27FC236}">
                <a16:creationId xmlns:a16="http://schemas.microsoft.com/office/drawing/2014/main" id="{4CA3D239-6755-364E-05F1-ADA875EDEB14}"/>
              </a:ext>
            </a:extLst>
          </p:cNvPr>
          <p:cNvPicPr>
            <a:picLocks noChangeAspect="1"/>
          </p:cNvPicPr>
          <p:nvPr/>
        </p:nvPicPr>
        <p:blipFill rotWithShape="1">
          <a:blip r:embed="rId2"/>
          <a:srcRect t="12099" b="24966"/>
          <a:stretch/>
        </p:blipFill>
        <p:spPr>
          <a:xfrm>
            <a:off x="-1" y="1104900"/>
            <a:ext cx="8817345" cy="5016500"/>
          </a:xfrm>
          <a:prstGeom prst="rect">
            <a:avLst/>
          </a:prstGeom>
        </p:spPr>
      </p:pic>
      <p:pic>
        <p:nvPicPr>
          <p:cNvPr id="6" name="図 5">
            <a:extLst>
              <a:ext uri="{FF2B5EF4-FFF2-40B4-BE49-F238E27FC236}">
                <a16:creationId xmlns:a16="http://schemas.microsoft.com/office/drawing/2014/main" id="{056CEC9A-BA88-C202-4ADC-8D89887C7C05}"/>
              </a:ext>
            </a:extLst>
          </p:cNvPr>
          <p:cNvPicPr>
            <a:picLocks noChangeAspect="1"/>
          </p:cNvPicPr>
          <p:nvPr/>
        </p:nvPicPr>
        <p:blipFill rotWithShape="1">
          <a:blip r:embed="rId2"/>
          <a:srcRect t="74521" b="1414"/>
          <a:stretch/>
        </p:blipFill>
        <p:spPr>
          <a:xfrm>
            <a:off x="7629390" y="5124154"/>
            <a:ext cx="4467360" cy="971846"/>
          </a:xfrm>
          <a:prstGeom prst="rect">
            <a:avLst/>
          </a:prstGeom>
        </p:spPr>
      </p:pic>
    </p:spTree>
    <p:extLst>
      <p:ext uri="{BB962C8B-B14F-4D97-AF65-F5344CB8AC3E}">
        <p14:creationId xmlns:p14="http://schemas.microsoft.com/office/powerpoint/2010/main" val="122865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10;&#10;自動的に生成された説明">
            <a:extLst>
              <a:ext uri="{FF2B5EF4-FFF2-40B4-BE49-F238E27FC236}">
                <a16:creationId xmlns:a16="http://schemas.microsoft.com/office/drawing/2014/main" id="{F5610BE2-D09D-7003-6B7B-C2C267D9A81E}"/>
              </a:ext>
            </a:extLst>
          </p:cNvPr>
          <p:cNvPicPr>
            <a:picLocks noChangeAspect="1"/>
          </p:cNvPicPr>
          <p:nvPr/>
        </p:nvPicPr>
        <p:blipFill>
          <a:blip r:embed="rId2"/>
          <a:stretch>
            <a:fillRect/>
          </a:stretch>
        </p:blipFill>
        <p:spPr>
          <a:xfrm>
            <a:off x="2149983" y="771283"/>
            <a:ext cx="7320533" cy="4869314"/>
          </a:xfrm>
          <a:prstGeom prst="rect">
            <a:avLst/>
          </a:prstGeom>
        </p:spPr>
      </p:pic>
      <p:sp>
        <p:nvSpPr>
          <p:cNvPr id="2" name="スライド番号プレースホルダー 1">
            <a:extLst>
              <a:ext uri="{FF2B5EF4-FFF2-40B4-BE49-F238E27FC236}">
                <a16:creationId xmlns:a16="http://schemas.microsoft.com/office/drawing/2014/main" id="{C0C2E512-4772-00DC-137E-D981754922FA}"/>
              </a:ext>
            </a:extLst>
          </p:cNvPr>
          <p:cNvSpPr>
            <a:spLocks noGrp="1"/>
          </p:cNvSpPr>
          <p:nvPr>
            <p:ph type="sldNum" sz="quarter" idx="12"/>
          </p:nvPr>
        </p:nvSpPr>
        <p:spPr/>
        <p:txBody>
          <a:bodyPr/>
          <a:lstStyle/>
          <a:p>
            <a:fld id="{F197ABEE-EE31-5049-83F5-365F309FF419}" type="slidenum">
              <a:rPr kumimoji="1" lang="ja-JP" altLang="en-US" smtClean="0"/>
              <a:t>46</a:t>
            </a:fld>
            <a:endParaRPr kumimoji="1" lang="ja-JP" altLang="en-US"/>
          </a:p>
        </p:txBody>
      </p:sp>
      <p:sp>
        <p:nvSpPr>
          <p:cNvPr id="5" name="テキスト ボックス 4">
            <a:extLst>
              <a:ext uri="{FF2B5EF4-FFF2-40B4-BE49-F238E27FC236}">
                <a16:creationId xmlns:a16="http://schemas.microsoft.com/office/drawing/2014/main" id="{FB5A7078-88F3-8143-6F7E-A4442779EB60}"/>
              </a:ext>
            </a:extLst>
          </p:cNvPr>
          <p:cNvSpPr txBox="1"/>
          <p:nvPr/>
        </p:nvSpPr>
        <p:spPr>
          <a:xfrm>
            <a:off x="2298700" y="0"/>
            <a:ext cx="8648700" cy="839653"/>
          </a:xfrm>
          <a:prstGeom prst="rect">
            <a:avLst/>
          </a:prstGeom>
          <a:noFill/>
        </p:spPr>
        <p:txBody>
          <a:bodyPr wrap="square">
            <a:spAutoFit/>
          </a:bodyPr>
          <a:lstStyle/>
          <a:p>
            <a:pPr>
              <a:lnSpc>
                <a:spcPct val="150000"/>
              </a:lnSpc>
              <a:spcAft>
                <a:spcPts val="600"/>
              </a:spcAft>
            </a:pPr>
            <a:r>
              <a:rPr lang="ja-JP" altLang="en-US" sz="3600" b="1" dirty="0">
                <a:latin typeface="Times New Roman" panose="02020603050405020304" pitchFamily="18" charset="0"/>
              </a:rPr>
              <a:t>日本人</a:t>
            </a:r>
            <a:r>
              <a:rPr lang="en-US" altLang="ja-JP" sz="3600" b="1" dirty="0">
                <a:latin typeface="Times New Roman" panose="02020603050405020304" pitchFamily="18" charset="0"/>
              </a:rPr>
              <a:t>1</a:t>
            </a:r>
            <a:r>
              <a:rPr lang="ja-JP" altLang="en-US" sz="3600" b="1">
                <a:latin typeface="Times New Roman" panose="02020603050405020304" pitchFamily="18" charset="0"/>
              </a:rPr>
              <a:t>人あたり</a:t>
            </a:r>
            <a:r>
              <a:rPr lang="ja-JP" altLang="en-US" sz="3600" b="1" dirty="0">
                <a:latin typeface="Times New Roman" panose="02020603050405020304" pitchFamily="18" charset="0"/>
              </a:rPr>
              <a:t>の年間食物供給量</a:t>
            </a:r>
            <a:endParaRPr lang="en-US" altLang="ja-JP" sz="3600" b="1" i="0" dirty="0">
              <a:effectLst/>
              <a:latin typeface="Times New Roman" panose="02020603050405020304" pitchFamily="18" charset="0"/>
            </a:endParaRPr>
          </a:p>
        </p:txBody>
      </p:sp>
      <p:sp>
        <p:nvSpPr>
          <p:cNvPr id="7" name="テキスト ボックス 6">
            <a:extLst>
              <a:ext uri="{FF2B5EF4-FFF2-40B4-BE49-F238E27FC236}">
                <a16:creationId xmlns:a16="http://schemas.microsoft.com/office/drawing/2014/main" id="{5CE834C9-C6D3-8AF9-1704-DCCCFC5F2A50}"/>
              </a:ext>
            </a:extLst>
          </p:cNvPr>
          <p:cNvSpPr txBox="1"/>
          <p:nvPr/>
        </p:nvSpPr>
        <p:spPr>
          <a:xfrm>
            <a:off x="1927225" y="5344762"/>
            <a:ext cx="9391650" cy="922688"/>
          </a:xfrm>
          <a:prstGeom prst="rect">
            <a:avLst/>
          </a:prstGeom>
          <a:noFill/>
        </p:spPr>
        <p:txBody>
          <a:bodyPr wrap="square">
            <a:spAutoFit/>
          </a:bodyPr>
          <a:lstStyle/>
          <a:p>
            <a:pPr>
              <a:lnSpc>
                <a:spcPct val="150000"/>
              </a:lnSpc>
              <a:spcAft>
                <a:spcPts val="600"/>
              </a:spcAft>
            </a:pPr>
            <a:r>
              <a:rPr lang="ja-JP" altLang="en-US" sz="4000" b="1" dirty="0">
                <a:latin typeface="Times New Roman" panose="02020603050405020304" pitchFamily="18" charset="0"/>
              </a:rPr>
              <a:t>肉類</a:t>
            </a:r>
            <a:r>
              <a:rPr lang="ja-JP" altLang="en-US" sz="4000" b="1">
                <a:latin typeface="Times New Roman" panose="02020603050405020304" pitchFamily="18" charset="0"/>
              </a:rPr>
              <a:t>,牛乳・乳製品</a:t>
            </a:r>
            <a:r>
              <a:rPr lang="ja-JP" altLang="en-US" sz="4000" b="1" dirty="0">
                <a:latin typeface="Times New Roman" panose="02020603050405020304" pitchFamily="18" charset="0"/>
              </a:rPr>
              <a:t>が増え,米が減少</a:t>
            </a:r>
            <a:endParaRPr lang="en-US" altLang="ja-JP" sz="4000" b="1" i="0" dirty="0">
              <a:effectLst/>
              <a:latin typeface="Times New Roman" panose="02020603050405020304" pitchFamily="18" charset="0"/>
            </a:endParaRPr>
          </a:p>
        </p:txBody>
      </p:sp>
    </p:spTree>
    <p:extLst>
      <p:ext uri="{BB962C8B-B14F-4D97-AF65-F5344CB8AC3E}">
        <p14:creationId xmlns:p14="http://schemas.microsoft.com/office/powerpoint/2010/main" val="1404445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F732F7-4B3A-2AE9-AC64-0E9424314D54}"/>
              </a:ext>
            </a:extLst>
          </p:cNvPr>
          <p:cNvSpPr>
            <a:spLocks noGrp="1"/>
          </p:cNvSpPr>
          <p:nvPr>
            <p:ph type="sldNum" sz="quarter" idx="12"/>
          </p:nvPr>
        </p:nvSpPr>
        <p:spPr/>
        <p:txBody>
          <a:bodyPr/>
          <a:lstStyle/>
          <a:p>
            <a:fld id="{F197ABEE-EE31-5049-83F5-365F309FF419}" type="slidenum">
              <a:rPr kumimoji="1" lang="ja-JP" altLang="en-US" smtClean="0"/>
              <a:t>47</a:t>
            </a:fld>
            <a:endParaRPr kumimoji="1" lang="ja-JP" altLang="en-US"/>
          </a:p>
        </p:txBody>
      </p:sp>
      <p:sp>
        <p:nvSpPr>
          <p:cNvPr id="7" name="テキスト ボックス 6">
            <a:extLst>
              <a:ext uri="{FF2B5EF4-FFF2-40B4-BE49-F238E27FC236}">
                <a16:creationId xmlns:a16="http://schemas.microsoft.com/office/drawing/2014/main" id="{7CBF9C69-7981-F2AA-0029-81C78A35FA82}"/>
              </a:ext>
            </a:extLst>
          </p:cNvPr>
          <p:cNvSpPr txBox="1"/>
          <p:nvPr/>
        </p:nvSpPr>
        <p:spPr>
          <a:xfrm>
            <a:off x="590549" y="405486"/>
            <a:ext cx="10887076" cy="5544403"/>
          </a:xfrm>
          <a:prstGeom prst="rect">
            <a:avLst/>
          </a:prstGeom>
          <a:noFill/>
        </p:spPr>
        <p:txBody>
          <a:bodyPr wrap="square" rtlCol="0">
            <a:spAutoFit/>
          </a:bodyPr>
          <a:lstStyle/>
          <a:p>
            <a:pPr>
              <a:lnSpc>
                <a:spcPct val="150000"/>
              </a:lnSpc>
            </a:pPr>
            <a:r>
              <a:rPr lang="ja-JP" altLang="en-US" sz="4000" b="1" dirty="0">
                <a:latin typeface="Arial" panose="020B0604020202020204" pitchFamily="34" charset="0"/>
              </a:rPr>
              <a:t>脂質エネルギー比率を見ると「日本人の食事摂取基準」の目標値を超える人が多い。</a:t>
            </a:r>
            <a:endParaRPr lang="en-US" altLang="ja-JP" sz="4000" b="1" dirty="0">
              <a:latin typeface="Arial" panose="020B0604020202020204" pitchFamily="34" charset="0"/>
            </a:endParaRPr>
          </a:p>
          <a:p>
            <a:pPr>
              <a:lnSpc>
                <a:spcPct val="150000"/>
              </a:lnSpc>
            </a:pPr>
            <a:endParaRPr lang="en-US" altLang="ja-JP" sz="4000" b="1" dirty="0">
              <a:latin typeface="Arial" panose="020B0604020202020204" pitchFamily="34" charset="0"/>
            </a:endParaRPr>
          </a:p>
          <a:p>
            <a:pPr>
              <a:lnSpc>
                <a:spcPct val="150000"/>
              </a:lnSpc>
            </a:pPr>
            <a:r>
              <a:rPr lang="en-US" altLang="ja-JP" sz="4000" b="1" dirty="0">
                <a:latin typeface="Arial" panose="020B0604020202020204" pitchFamily="34" charset="0"/>
              </a:rPr>
              <a:t>※</a:t>
            </a:r>
            <a:r>
              <a:rPr lang="ja-JP" altLang="en-US" sz="4000" b="1" dirty="0">
                <a:latin typeface="Arial" panose="020B0604020202020204" pitchFamily="34" charset="0"/>
              </a:rPr>
              <a:t>食事摂取基準とは,厚生労働省が定めた,健康的な生活を営むために必要な一日あたりの栄養素</a:t>
            </a:r>
            <a:endParaRPr kumimoji="1" lang="ja-JP" altLang="en-US" sz="4000" b="1" dirty="0"/>
          </a:p>
        </p:txBody>
      </p:sp>
      <p:sp>
        <p:nvSpPr>
          <p:cNvPr id="8" name="メモ 2">
            <a:extLst>
              <a:ext uri="{FF2B5EF4-FFF2-40B4-BE49-F238E27FC236}">
                <a16:creationId xmlns:a16="http://schemas.microsoft.com/office/drawing/2014/main" id="{ABE931FF-3931-0DCE-E0B4-FDFC8A7617F9}"/>
              </a:ext>
            </a:extLst>
          </p:cNvPr>
          <p:cNvSpPr/>
          <p:nvPr/>
        </p:nvSpPr>
        <p:spPr>
          <a:xfrm>
            <a:off x="9820274" y="685801"/>
            <a:ext cx="1524001"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メモ 2">
            <a:extLst>
              <a:ext uri="{FF2B5EF4-FFF2-40B4-BE49-F238E27FC236}">
                <a16:creationId xmlns:a16="http://schemas.microsoft.com/office/drawing/2014/main" id="{E45AED2D-D06E-FDE8-ECEA-7DE7B3644155}"/>
              </a:ext>
            </a:extLst>
          </p:cNvPr>
          <p:cNvSpPr/>
          <p:nvPr/>
        </p:nvSpPr>
        <p:spPr>
          <a:xfrm>
            <a:off x="714375" y="1600201"/>
            <a:ext cx="1533525"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メモ 2">
            <a:extLst>
              <a:ext uri="{FF2B5EF4-FFF2-40B4-BE49-F238E27FC236}">
                <a16:creationId xmlns:a16="http://schemas.microsoft.com/office/drawing/2014/main" id="{411F80C3-15B0-BAD4-DF56-4A9D1751F0A7}"/>
              </a:ext>
            </a:extLst>
          </p:cNvPr>
          <p:cNvSpPr/>
          <p:nvPr/>
        </p:nvSpPr>
        <p:spPr>
          <a:xfrm>
            <a:off x="1193801" y="3429000"/>
            <a:ext cx="3054350"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91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CD4A67-39FA-8A19-39BD-BAB9FA344A30}"/>
              </a:ext>
            </a:extLst>
          </p:cNvPr>
          <p:cNvSpPr>
            <a:spLocks noGrp="1"/>
          </p:cNvSpPr>
          <p:nvPr>
            <p:ph type="sldNum" sz="quarter" idx="12"/>
          </p:nvPr>
        </p:nvSpPr>
        <p:spPr/>
        <p:txBody>
          <a:bodyPr/>
          <a:lstStyle/>
          <a:p>
            <a:fld id="{F197ABEE-EE31-5049-83F5-365F309FF419}" type="slidenum">
              <a:rPr kumimoji="1" lang="ja-JP" altLang="en-US" smtClean="0"/>
              <a:t>48</a:t>
            </a:fld>
            <a:endParaRPr kumimoji="1" lang="ja-JP" altLang="en-US"/>
          </a:p>
        </p:txBody>
      </p:sp>
      <p:sp>
        <p:nvSpPr>
          <p:cNvPr id="3" name="テキスト ボックス 2">
            <a:extLst>
              <a:ext uri="{FF2B5EF4-FFF2-40B4-BE49-F238E27FC236}">
                <a16:creationId xmlns:a16="http://schemas.microsoft.com/office/drawing/2014/main" id="{4FF1D7A1-6DD5-4749-EFFE-31AD23B44484}"/>
              </a:ext>
            </a:extLst>
          </p:cNvPr>
          <p:cNvSpPr txBox="1"/>
          <p:nvPr/>
        </p:nvSpPr>
        <p:spPr>
          <a:xfrm>
            <a:off x="2628900" y="-1"/>
            <a:ext cx="6353175" cy="922688"/>
          </a:xfrm>
          <a:prstGeom prst="rect">
            <a:avLst/>
          </a:prstGeom>
          <a:noFill/>
        </p:spPr>
        <p:txBody>
          <a:bodyPr wrap="square">
            <a:spAutoFit/>
          </a:bodyPr>
          <a:lstStyle/>
          <a:p>
            <a:pPr>
              <a:lnSpc>
                <a:spcPct val="150000"/>
              </a:lnSpc>
              <a:spcAft>
                <a:spcPts val="600"/>
              </a:spcAft>
            </a:pPr>
            <a:r>
              <a:rPr lang="ja-JP" altLang="en-US" sz="4000" b="1" dirty="0">
                <a:latin typeface="Times New Roman" panose="02020603050405020304" pitchFamily="18" charset="0"/>
              </a:rPr>
              <a:t>脂質エネルギー比率の状況</a:t>
            </a:r>
            <a:endParaRPr lang="en-US" altLang="ja-JP" sz="4000" b="1" i="0" dirty="0">
              <a:effectLst/>
              <a:latin typeface="Times New Roman" panose="02020603050405020304" pitchFamily="18" charset="0"/>
            </a:endParaRPr>
          </a:p>
        </p:txBody>
      </p:sp>
      <p:pic>
        <p:nvPicPr>
          <p:cNvPr id="4" name="図 3">
            <a:extLst>
              <a:ext uri="{FF2B5EF4-FFF2-40B4-BE49-F238E27FC236}">
                <a16:creationId xmlns:a16="http://schemas.microsoft.com/office/drawing/2014/main" id="{7E14C9EF-DA0C-F607-D718-E6D789BB4698}"/>
              </a:ext>
            </a:extLst>
          </p:cNvPr>
          <p:cNvPicPr>
            <a:picLocks noChangeAspect="1"/>
          </p:cNvPicPr>
          <p:nvPr/>
        </p:nvPicPr>
        <p:blipFill rotWithShape="1">
          <a:blip r:embed="rId2"/>
          <a:srcRect t="10224" b="2090"/>
          <a:stretch/>
        </p:blipFill>
        <p:spPr>
          <a:xfrm>
            <a:off x="1234641" y="922687"/>
            <a:ext cx="10020897" cy="5147913"/>
          </a:xfrm>
          <a:prstGeom prst="rect">
            <a:avLst/>
          </a:prstGeom>
        </p:spPr>
      </p:pic>
    </p:spTree>
    <p:extLst>
      <p:ext uri="{BB962C8B-B14F-4D97-AF65-F5344CB8AC3E}">
        <p14:creationId xmlns:p14="http://schemas.microsoft.com/office/powerpoint/2010/main" val="3770075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0"/>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a:latin typeface="游ゴシック"/>
                <a:ea typeface="游ゴシック"/>
              </a:rPr>
              <a:t>食品の流通と変化</a:t>
            </a:r>
            <a:endParaRPr lang="ja-JP" altLang="en-US" sz="5400" b="1" dirty="0">
              <a:latin typeface="游ゴシック"/>
              <a:ea typeface="游ゴシック"/>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49</a:t>
            </a:fld>
            <a:endParaRPr kumimoji="1" lang="ja-JP" altLang="en-US"/>
          </a:p>
        </p:txBody>
      </p:sp>
    </p:spTree>
    <p:extLst>
      <p:ext uri="{BB962C8B-B14F-4D97-AF65-F5344CB8AC3E}">
        <p14:creationId xmlns:p14="http://schemas.microsoft.com/office/powerpoint/2010/main" val="347015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413040" y="402582"/>
            <a:ext cx="7721310" cy="552394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②楽しみになる食</a:t>
            </a:r>
            <a:endParaRPr lang="en-US" altLang="ja-JP" sz="4000" b="1" dirty="0">
              <a:latin typeface="+mn-ea"/>
            </a:endParaRPr>
          </a:p>
          <a:p>
            <a:pPr>
              <a:lnSpc>
                <a:spcPct val="150000"/>
              </a:lnSpc>
              <a:spcAft>
                <a:spcPts val="600"/>
              </a:spcAft>
            </a:pPr>
            <a:r>
              <a:rPr lang="ja-JP" altLang="en-US" sz="4000" b="1" i="0" dirty="0">
                <a:effectLst/>
                <a:latin typeface="Times New Roman" panose="02020603050405020304" pitchFamily="18" charset="0"/>
              </a:rPr>
              <a:t>味,口</a:t>
            </a:r>
            <a:r>
              <a:rPr lang="ja-JP" altLang="en-US" sz="4000" b="1" i="0">
                <a:effectLst/>
                <a:latin typeface="Times New Roman" panose="02020603050405020304" pitchFamily="18" charset="0"/>
              </a:rPr>
              <a:t>ざ</a:t>
            </a:r>
            <a:r>
              <a:rPr lang="ja-JP" altLang="en-US" sz="4000" b="1">
                <a:latin typeface="Times New Roman" panose="02020603050405020304" pitchFamily="18" charset="0"/>
              </a:rPr>
              <a:t>わり，香り，器，盛りつけ</a:t>
            </a:r>
            <a:r>
              <a:rPr lang="ja-JP" altLang="en-US" sz="4000" b="1" i="0" dirty="0">
                <a:effectLst/>
                <a:latin typeface="Times New Roman" panose="02020603050405020304" pitchFamily="18" charset="0"/>
              </a:rPr>
              <a:t>などが工夫された食事は，おいしかったと満足する。また，家族，親戚や友人との楽しい食事により，精神的な充足感も得ている 。</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5</a:t>
            </a:fld>
            <a:endParaRPr kumimoji="1" lang="ja-JP" altLang="en-US" dirty="0"/>
          </a:p>
        </p:txBody>
      </p:sp>
      <p:sp>
        <p:nvSpPr>
          <p:cNvPr id="8" name="メモ 2">
            <a:extLst>
              <a:ext uri="{FF2B5EF4-FFF2-40B4-BE49-F238E27FC236}">
                <a16:creationId xmlns:a16="http://schemas.microsoft.com/office/drawing/2014/main" id="{F1C43442-C88E-0F38-38A5-06AB06734624}"/>
              </a:ext>
            </a:extLst>
          </p:cNvPr>
          <p:cNvSpPr/>
          <p:nvPr/>
        </p:nvSpPr>
        <p:spPr>
          <a:xfrm>
            <a:off x="413040" y="5294641"/>
            <a:ext cx="100800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A06E3E5E-ACAC-E58D-F58D-E0283D6B9AB7}"/>
              </a:ext>
            </a:extLst>
          </p:cNvPr>
          <p:cNvPicPr>
            <a:picLocks noChangeAspect="1"/>
          </p:cNvPicPr>
          <p:nvPr/>
        </p:nvPicPr>
        <p:blipFill>
          <a:blip r:embed="rId2"/>
          <a:stretch>
            <a:fillRect/>
          </a:stretch>
        </p:blipFill>
        <p:spPr>
          <a:xfrm>
            <a:off x="8264780" y="1610354"/>
            <a:ext cx="3695155" cy="3427112"/>
          </a:xfrm>
          <a:prstGeom prst="rect">
            <a:avLst/>
          </a:prstGeom>
        </p:spPr>
      </p:pic>
    </p:spTree>
    <p:extLst>
      <p:ext uri="{BB962C8B-B14F-4D97-AF65-F5344CB8AC3E}">
        <p14:creationId xmlns:p14="http://schemas.microsoft.com/office/powerpoint/2010/main" val="153003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with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BC71E0-72EA-3AB8-5E73-789DC860A958}"/>
              </a:ext>
            </a:extLst>
          </p:cNvPr>
          <p:cNvSpPr>
            <a:spLocks noGrp="1"/>
          </p:cNvSpPr>
          <p:nvPr>
            <p:ph type="sldNum" sz="quarter" idx="12"/>
          </p:nvPr>
        </p:nvSpPr>
        <p:spPr/>
        <p:txBody>
          <a:bodyPr/>
          <a:lstStyle/>
          <a:p>
            <a:fld id="{F197ABEE-EE31-5049-83F5-365F309FF419}" type="slidenum">
              <a:rPr kumimoji="1" lang="ja-JP" altLang="en-US" smtClean="0"/>
              <a:t>50</a:t>
            </a:fld>
            <a:endParaRPr kumimoji="1" lang="ja-JP" altLang="en-US"/>
          </a:p>
        </p:txBody>
      </p:sp>
      <p:sp>
        <p:nvSpPr>
          <p:cNvPr id="4" name="テキスト ボックス 3">
            <a:extLst>
              <a:ext uri="{FF2B5EF4-FFF2-40B4-BE49-F238E27FC236}">
                <a16:creationId xmlns:a16="http://schemas.microsoft.com/office/drawing/2014/main" id="{A835345A-C848-2736-BFAA-532037A9B4FE}"/>
              </a:ext>
            </a:extLst>
          </p:cNvPr>
          <p:cNvSpPr txBox="1"/>
          <p:nvPr/>
        </p:nvSpPr>
        <p:spPr>
          <a:xfrm>
            <a:off x="977766" y="387092"/>
            <a:ext cx="10499859" cy="5544403"/>
          </a:xfrm>
          <a:prstGeom prst="rect">
            <a:avLst/>
          </a:prstGeom>
          <a:noFill/>
        </p:spPr>
        <p:txBody>
          <a:bodyPr wrap="square">
            <a:spAutoFit/>
          </a:bodyPr>
          <a:lstStyle/>
          <a:p>
            <a:pPr>
              <a:lnSpc>
                <a:spcPct val="150000"/>
              </a:lnSpc>
            </a:pPr>
            <a:r>
              <a:rPr lang="ja-JP" altLang="en-US" sz="4000" b="1" i="0" dirty="0">
                <a:effectLst/>
                <a:latin typeface="Times New Roman" panose="02020603050405020304" pitchFamily="18" charset="0"/>
              </a:rPr>
              <a:t>食品を仕入れて消費者に販売する流通業者には卸売業者・仲卸業者や小売業者がある。生産者から消費者へ食品を届けるための一連の流れを</a:t>
            </a:r>
            <a:r>
              <a:rPr lang="ja-JP" altLang="en-US" sz="4000" b="1" i="0" dirty="0">
                <a:effectLst/>
                <a:latin typeface="Arial" panose="020B0604020202020204" pitchFamily="34" charset="0"/>
              </a:rPr>
              <a:t>フードサプライチェーン</a:t>
            </a:r>
            <a:r>
              <a:rPr lang="ja-JP" altLang="en-US" sz="4000" b="1" i="0" dirty="0">
                <a:effectLst/>
                <a:latin typeface="Times New Roman" panose="02020603050405020304" pitchFamily="18" charset="0"/>
              </a:rPr>
              <a:t>（食料供給の鎖）と呼ぶ。</a:t>
            </a:r>
            <a:r>
              <a:rPr lang="ja-JP" altLang="en-US" sz="4000" b="1" dirty="0">
                <a:latin typeface="Times New Roman" panose="02020603050405020304" pitchFamily="18" charset="0"/>
              </a:rPr>
              <a:t>日本</a:t>
            </a:r>
            <a:r>
              <a:rPr lang="ja-JP" altLang="en-US" sz="4000" b="1">
                <a:latin typeface="Times New Roman" panose="02020603050405020304" pitchFamily="18" charset="0"/>
              </a:rPr>
              <a:t>は冷凍，冷蔵</a:t>
            </a:r>
            <a:r>
              <a:rPr lang="ja-JP" altLang="en-US" sz="4000" b="1" dirty="0">
                <a:latin typeface="Times New Roman" panose="02020603050405020304" pitchFamily="18" charset="0"/>
              </a:rPr>
              <a:t>で輸送するコールドチェーンが発達している。</a:t>
            </a:r>
            <a:endParaRPr lang="ja-JP" altLang="en-US" sz="4000" b="1" dirty="0"/>
          </a:p>
        </p:txBody>
      </p:sp>
      <p:sp>
        <p:nvSpPr>
          <p:cNvPr id="5" name="メモ 2">
            <a:extLst>
              <a:ext uri="{FF2B5EF4-FFF2-40B4-BE49-F238E27FC236}">
                <a16:creationId xmlns:a16="http://schemas.microsoft.com/office/drawing/2014/main" id="{62CA5D67-A782-1EDE-9456-C409AAE5A8B8}"/>
              </a:ext>
            </a:extLst>
          </p:cNvPr>
          <p:cNvSpPr/>
          <p:nvPr/>
        </p:nvSpPr>
        <p:spPr>
          <a:xfrm>
            <a:off x="2609715" y="3429000"/>
            <a:ext cx="5619749"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0C4E9DE2-F64F-9D7A-ED38-7BA433FA41FC}"/>
              </a:ext>
            </a:extLst>
          </p:cNvPr>
          <p:cNvSpPr/>
          <p:nvPr/>
        </p:nvSpPr>
        <p:spPr>
          <a:xfrm>
            <a:off x="977766" y="5197475"/>
            <a:ext cx="4165733"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788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37AF41C-4C38-F03D-5E43-438758835EFB}"/>
              </a:ext>
            </a:extLst>
          </p:cNvPr>
          <p:cNvSpPr>
            <a:spLocks noGrp="1"/>
          </p:cNvSpPr>
          <p:nvPr>
            <p:ph type="sldNum" sz="quarter" idx="12"/>
          </p:nvPr>
        </p:nvSpPr>
        <p:spPr/>
        <p:txBody>
          <a:bodyPr/>
          <a:lstStyle/>
          <a:p>
            <a:fld id="{F197ABEE-EE31-5049-83F5-365F309FF419}" type="slidenum">
              <a:rPr kumimoji="1" lang="ja-JP" altLang="en-US" smtClean="0"/>
              <a:t>51</a:t>
            </a:fld>
            <a:endParaRPr kumimoji="1" lang="ja-JP" altLang="en-US"/>
          </a:p>
        </p:txBody>
      </p:sp>
      <p:pic>
        <p:nvPicPr>
          <p:cNvPr id="6" name="図 5">
            <a:extLst>
              <a:ext uri="{FF2B5EF4-FFF2-40B4-BE49-F238E27FC236}">
                <a16:creationId xmlns:a16="http://schemas.microsoft.com/office/drawing/2014/main" id="{5FA9E5AC-83E7-4D16-CC97-2AEC92F2F078}"/>
              </a:ext>
            </a:extLst>
          </p:cNvPr>
          <p:cNvPicPr>
            <a:picLocks noChangeAspect="1"/>
          </p:cNvPicPr>
          <p:nvPr/>
        </p:nvPicPr>
        <p:blipFill rotWithShape="1">
          <a:blip r:embed="rId2"/>
          <a:srcRect b="-3829"/>
          <a:stretch/>
        </p:blipFill>
        <p:spPr>
          <a:xfrm>
            <a:off x="3659550" y="333374"/>
            <a:ext cx="7989526" cy="6022976"/>
          </a:xfrm>
          <a:prstGeom prst="rect">
            <a:avLst/>
          </a:prstGeom>
        </p:spPr>
      </p:pic>
      <p:sp>
        <p:nvSpPr>
          <p:cNvPr id="8" name="テキスト ボックス 7">
            <a:extLst>
              <a:ext uri="{FF2B5EF4-FFF2-40B4-BE49-F238E27FC236}">
                <a16:creationId xmlns:a16="http://schemas.microsoft.com/office/drawing/2014/main" id="{026932F8-0C58-E580-18C9-9967004E4212}"/>
              </a:ext>
            </a:extLst>
          </p:cNvPr>
          <p:cNvSpPr txBox="1"/>
          <p:nvPr/>
        </p:nvSpPr>
        <p:spPr>
          <a:xfrm>
            <a:off x="542924" y="514350"/>
            <a:ext cx="3819526" cy="1323439"/>
          </a:xfrm>
          <a:prstGeom prst="rect">
            <a:avLst/>
          </a:prstGeom>
          <a:noFill/>
        </p:spPr>
        <p:txBody>
          <a:bodyPr wrap="square">
            <a:spAutoFit/>
          </a:bodyPr>
          <a:lstStyle/>
          <a:p>
            <a:r>
              <a:rPr lang="ja-JP" altLang="en-US" sz="4000" b="1" dirty="0">
                <a:latin typeface="Times New Roman" panose="02020603050405020304" pitchFamily="18" charset="0"/>
              </a:rPr>
              <a:t>流通経路</a:t>
            </a:r>
            <a:endParaRPr lang="en-US" altLang="ja-JP" sz="4000" b="1" dirty="0">
              <a:latin typeface="Times New Roman" panose="02020603050405020304" pitchFamily="18" charset="0"/>
            </a:endParaRPr>
          </a:p>
          <a:p>
            <a:r>
              <a:rPr lang="ja-JP" altLang="en-US" sz="4000" b="1" dirty="0">
                <a:latin typeface="Times New Roman" panose="02020603050405020304" pitchFamily="18" charset="0"/>
              </a:rPr>
              <a:t>（青果物の例）</a:t>
            </a:r>
            <a:endParaRPr lang="ja-JP" altLang="en-US" sz="4000" dirty="0"/>
          </a:p>
        </p:txBody>
      </p:sp>
    </p:spTree>
    <p:extLst>
      <p:ext uri="{BB962C8B-B14F-4D97-AF65-F5344CB8AC3E}">
        <p14:creationId xmlns:p14="http://schemas.microsoft.com/office/powerpoint/2010/main" val="565947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BC71E0-72EA-3AB8-5E73-789DC860A958}"/>
              </a:ext>
            </a:extLst>
          </p:cNvPr>
          <p:cNvSpPr>
            <a:spLocks noGrp="1"/>
          </p:cNvSpPr>
          <p:nvPr>
            <p:ph type="sldNum" sz="quarter" idx="12"/>
          </p:nvPr>
        </p:nvSpPr>
        <p:spPr/>
        <p:txBody>
          <a:bodyPr/>
          <a:lstStyle/>
          <a:p>
            <a:fld id="{F197ABEE-EE31-5049-83F5-365F309FF419}" type="slidenum">
              <a:rPr kumimoji="1" lang="ja-JP" altLang="en-US" smtClean="0"/>
              <a:t>52</a:t>
            </a:fld>
            <a:endParaRPr kumimoji="1" lang="ja-JP" altLang="en-US"/>
          </a:p>
        </p:txBody>
      </p:sp>
      <p:sp>
        <p:nvSpPr>
          <p:cNvPr id="4" name="テキスト ボックス 3">
            <a:extLst>
              <a:ext uri="{FF2B5EF4-FFF2-40B4-BE49-F238E27FC236}">
                <a16:creationId xmlns:a16="http://schemas.microsoft.com/office/drawing/2014/main" id="{A835345A-C848-2736-BFAA-532037A9B4FE}"/>
              </a:ext>
            </a:extLst>
          </p:cNvPr>
          <p:cNvSpPr txBox="1"/>
          <p:nvPr/>
        </p:nvSpPr>
        <p:spPr>
          <a:xfrm>
            <a:off x="997819" y="798171"/>
            <a:ext cx="10499859" cy="4621073"/>
          </a:xfrm>
          <a:prstGeom prst="rect">
            <a:avLst/>
          </a:prstGeom>
          <a:noFill/>
        </p:spPr>
        <p:txBody>
          <a:bodyPr wrap="square">
            <a:spAutoFit/>
          </a:bodyPr>
          <a:lstStyle/>
          <a:p>
            <a:pPr>
              <a:lnSpc>
                <a:spcPct val="150000"/>
              </a:lnSpc>
            </a:pPr>
            <a:r>
              <a:rPr lang="ja-JP" altLang="en-US" sz="4000" b="1" dirty="0">
                <a:latin typeface="Times New Roman" panose="02020603050405020304" pitchFamily="18" charset="0"/>
              </a:rPr>
              <a:t>インターネットが発達し消費者が生産者から産直商品を直接購入できるようになった。</a:t>
            </a:r>
            <a:endParaRPr lang="en-US" altLang="ja-JP" sz="4000" b="1" dirty="0">
              <a:latin typeface="Times New Roman" panose="02020603050405020304" pitchFamily="18" charset="0"/>
            </a:endParaRPr>
          </a:p>
          <a:p>
            <a:pPr>
              <a:lnSpc>
                <a:spcPct val="150000"/>
              </a:lnSpc>
            </a:pPr>
            <a:r>
              <a:rPr lang="en-US" altLang="ja-JP" sz="4000" b="1" dirty="0">
                <a:latin typeface="Times New Roman" panose="02020603050405020304" pitchFamily="18" charset="0"/>
              </a:rPr>
              <a:t>2020</a:t>
            </a:r>
            <a:r>
              <a:rPr lang="ja-JP" altLang="en-US" sz="4000" b="1" dirty="0">
                <a:latin typeface="Times New Roman" panose="02020603050405020304" pitchFamily="18" charset="0"/>
              </a:rPr>
              <a:t>年の新型コロナ禍の自粛期間には食べたい料理をネットで注文し届けてくれるフードデリバリー事業が脚光を浴びた。</a:t>
            </a:r>
            <a:endParaRPr lang="ja-JP" altLang="en-US" sz="4000" b="1" dirty="0"/>
          </a:p>
        </p:txBody>
      </p:sp>
      <p:sp>
        <p:nvSpPr>
          <p:cNvPr id="5" name="メモ 2">
            <a:extLst>
              <a:ext uri="{FF2B5EF4-FFF2-40B4-BE49-F238E27FC236}">
                <a16:creationId xmlns:a16="http://schemas.microsoft.com/office/drawing/2014/main" id="{62CA5D67-A782-1EDE-9456-C409AAE5A8B8}"/>
              </a:ext>
            </a:extLst>
          </p:cNvPr>
          <p:cNvSpPr/>
          <p:nvPr/>
        </p:nvSpPr>
        <p:spPr>
          <a:xfrm>
            <a:off x="1066298" y="1067803"/>
            <a:ext cx="3569201" cy="598022"/>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0C4E9DE2-F64F-9D7A-ED38-7BA433FA41FC}"/>
              </a:ext>
            </a:extLst>
          </p:cNvPr>
          <p:cNvSpPr/>
          <p:nvPr/>
        </p:nvSpPr>
        <p:spPr>
          <a:xfrm>
            <a:off x="3120288" y="2831479"/>
            <a:ext cx="3124801" cy="598022"/>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888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9C17320-8A6D-C3E2-F02A-421D2727D8DE}"/>
              </a:ext>
            </a:extLst>
          </p:cNvPr>
          <p:cNvSpPr>
            <a:spLocks noGrp="1"/>
          </p:cNvSpPr>
          <p:nvPr>
            <p:ph type="sldNum" sz="quarter" idx="12"/>
          </p:nvPr>
        </p:nvSpPr>
        <p:spPr/>
        <p:txBody>
          <a:bodyPr/>
          <a:lstStyle/>
          <a:p>
            <a:fld id="{F197ABEE-EE31-5049-83F5-365F309FF419}" type="slidenum">
              <a:rPr kumimoji="1" lang="ja-JP" altLang="en-US" smtClean="0"/>
              <a:t>6</a:t>
            </a:fld>
            <a:endParaRPr kumimoji="1" lang="ja-JP" altLang="en-US"/>
          </a:p>
        </p:txBody>
      </p:sp>
      <p:pic>
        <p:nvPicPr>
          <p:cNvPr id="4" name="図 3">
            <a:extLst>
              <a:ext uri="{FF2B5EF4-FFF2-40B4-BE49-F238E27FC236}">
                <a16:creationId xmlns:a16="http://schemas.microsoft.com/office/drawing/2014/main" id="{4F47B373-7754-AAA5-0E99-0D5FF464147B}"/>
              </a:ext>
            </a:extLst>
          </p:cNvPr>
          <p:cNvPicPr>
            <a:picLocks noChangeAspect="1"/>
          </p:cNvPicPr>
          <p:nvPr/>
        </p:nvPicPr>
        <p:blipFill>
          <a:blip r:embed="rId2"/>
          <a:stretch>
            <a:fillRect/>
          </a:stretch>
        </p:blipFill>
        <p:spPr>
          <a:xfrm>
            <a:off x="0" y="1271767"/>
            <a:ext cx="12192000" cy="4466866"/>
          </a:xfrm>
          <a:prstGeom prst="rect">
            <a:avLst/>
          </a:prstGeom>
        </p:spPr>
      </p:pic>
      <p:sp>
        <p:nvSpPr>
          <p:cNvPr id="6" name="テキスト ボックス 5">
            <a:extLst>
              <a:ext uri="{FF2B5EF4-FFF2-40B4-BE49-F238E27FC236}">
                <a16:creationId xmlns:a16="http://schemas.microsoft.com/office/drawing/2014/main" id="{28814E28-4FA7-EB5F-C8E4-354BB116588C}"/>
              </a:ext>
            </a:extLst>
          </p:cNvPr>
          <p:cNvSpPr txBox="1"/>
          <p:nvPr/>
        </p:nvSpPr>
        <p:spPr>
          <a:xfrm>
            <a:off x="463415" y="149225"/>
            <a:ext cx="8153400" cy="927754"/>
          </a:xfrm>
          <a:prstGeom prst="rect">
            <a:avLst/>
          </a:prstGeom>
          <a:noFill/>
        </p:spPr>
        <p:txBody>
          <a:bodyPr wrap="square">
            <a:spAutoFit/>
          </a:bodyPr>
          <a:lstStyle/>
          <a:p>
            <a:pPr>
              <a:lnSpc>
                <a:spcPct val="150000"/>
              </a:lnSpc>
              <a:spcAft>
                <a:spcPts val="600"/>
              </a:spcAft>
            </a:pPr>
            <a:r>
              <a:rPr lang="ja-JP" altLang="en-US" sz="4000" b="1" dirty="0">
                <a:latin typeface="+mn-ea"/>
              </a:rPr>
              <a:t>家族と一緒に食べることの利点</a:t>
            </a:r>
            <a:endParaRPr lang="en-US" altLang="ja-JP" sz="4000" b="1" dirty="0">
              <a:latin typeface="+mn-ea"/>
            </a:endParaRPr>
          </a:p>
        </p:txBody>
      </p:sp>
    </p:spTree>
    <p:extLst>
      <p:ext uri="{BB962C8B-B14F-4D97-AF65-F5344CB8AC3E}">
        <p14:creationId xmlns:p14="http://schemas.microsoft.com/office/powerpoint/2010/main" val="193961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プリケーション&#10;&#10;低い精度で自動的に生成された説明">
            <a:extLst>
              <a:ext uri="{FF2B5EF4-FFF2-40B4-BE49-F238E27FC236}">
                <a16:creationId xmlns:a16="http://schemas.microsoft.com/office/drawing/2014/main" id="{2C17BD60-AC73-D619-9202-8390E8B3DE36}"/>
              </a:ext>
            </a:extLst>
          </p:cNvPr>
          <p:cNvPicPr>
            <a:picLocks noChangeAspect="1"/>
          </p:cNvPicPr>
          <p:nvPr/>
        </p:nvPicPr>
        <p:blipFill>
          <a:blip r:embed="rId2"/>
          <a:stretch>
            <a:fillRect/>
          </a:stretch>
        </p:blipFill>
        <p:spPr>
          <a:xfrm>
            <a:off x="0" y="1238862"/>
            <a:ext cx="12191999" cy="3103926"/>
          </a:xfrm>
          <a:prstGeom prst="rect">
            <a:avLst/>
          </a:prstGeom>
        </p:spPr>
      </p:pic>
      <p:sp>
        <p:nvSpPr>
          <p:cNvPr id="2" name="スライド番号プレースホルダー 1">
            <a:extLst>
              <a:ext uri="{FF2B5EF4-FFF2-40B4-BE49-F238E27FC236}">
                <a16:creationId xmlns:a16="http://schemas.microsoft.com/office/drawing/2014/main" id="{F9C17320-8A6D-C3E2-F02A-421D2727D8DE}"/>
              </a:ext>
            </a:extLst>
          </p:cNvPr>
          <p:cNvSpPr>
            <a:spLocks noGrp="1"/>
          </p:cNvSpPr>
          <p:nvPr>
            <p:ph type="sldNum" sz="quarter" idx="12"/>
          </p:nvPr>
        </p:nvSpPr>
        <p:spPr/>
        <p:txBody>
          <a:bodyPr/>
          <a:lstStyle/>
          <a:p>
            <a:fld id="{F197ABEE-EE31-5049-83F5-365F309FF419}" type="slidenum">
              <a:rPr kumimoji="1" lang="ja-JP" altLang="en-US" smtClean="0"/>
              <a:t>7</a:t>
            </a:fld>
            <a:endParaRPr kumimoji="1" lang="ja-JP" altLang="en-US"/>
          </a:p>
        </p:txBody>
      </p:sp>
      <p:sp>
        <p:nvSpPr>
          <p:cNvPr id="6" name="テキスト ボックス 5">
            <a:extLst>
              <a:ext uri="{FF2B5EF4-FFF2-40B4-BE49-F238E27FC236}">
                <a16:creationId xmlns:a16="http://schemas.microsoft.com/office/drawing/2014/main" id="{28814E28-4FA7-EB5F-C8E4-354BB116588C}"/>
              </a:ext>
            </a:extLst>
          </p:cNvPr>
          <p:cNvSpPr txBox="1"/>
          <p:nvPr/>
        </p:nvSpPr>
        <p:spPr>
          <a:xfrm>
            <a:off x="463415" y="149225"/>
            <a:ext cx="8153400" cy="927754"/>
          </a:xfrm>
          <a:prstGeom prst="rect">
            <a:avLst/>
          </a:prstGeom>
          <a:noFill/>
        </p:spPr>
        <p:txBody>
          <a:bodyPr wrap="square">
            <a:spAutoFit/>
          </a:bodyPr>
          <a:lstStyle/>
          <a:p>
            <a:pPr>
              <a:lnSpc>
                <a:spcPct val="150000"/>
              </a:lnSpc>
              <a:spcAft>
                <a:spcPts val="600"/>
              </a:spcAft>
            </a:pPr>
            <a:r>
              <a:rPr lang="ja-JP" altLang="en-US" sz="4000" b="1">
                <a:latin typeface="+mn-ea"/>
              </a:rPr>
              <a:t>家族</a:t>
            </a:r>
            <a:r>
              <a:rPr lang="ja-JP" altLang="en-US" sz="4000" b="1" dirty="0">
                <a:latin typeface="+mn-ea"/>
              </a:rPr>
              <a:t>と一緒に食事をする頻度</a:t>
            </a:r>
            <a:endParaRPr lang="en-US" altLang="ja-JP" sz="4000" b="1" dirty="0">
              <a:latin typeface="+mn-ea"/>
            </a:endParaRPr>
          </a:p>
        </p:txBody>
      </p:sp>
      <p:sp>
        <p:nvSpPr>
          <p:cNvPr id="8" name="テキスト ボックス 7">
            <a:extLst>
              <a:ext uri="{FF2B5EF4-FFF2-40B4-BE49-F238E27FC236}">
                <a16:creationId xmlns:a16="http://schemas.microsoft.com/office/drawing/2014/main" id="{75153EF5-58AA-1FF3-1DEE-A5C0183D30CE}"/>
              </a:ext>
            </a:extLst>
          </p:cNvPr>
          <p:cNvSpPr txBox="1"/>
          <p:nvPr/>
        </p:nvSpPr>
        <p:spPr>
          <a:xfrm>
            <a:off x="463415" y="4577251"/>
            <a:ext cx="11396663" cy="1323439"/>
          </a:xfrm>
          <a:prstGeom prst="rect">
            <a:avLst/>
          </a:prstGeom>
          <a:noFill/>
        </p:spPr>
        <p:txBody>
          <a:bodyPr wrap="square">
            <a:spAutoFit/>
          </a:bodyPr>
          <a:lstStyle/>
          <a:p>
            <a:r>
              <a:rPr lang="ja-JP" altLang="en-US" sz="4000" b="1" i="0">
                <a:effectLst/>
                <a:latin typeface="Times New Roman" panose="02020603050405020304" pitchFamily="18" charset="0"/>
              </a:rPr>
              <a:t>ライフスタイルの</a:t>
            </a:r>
            <a:r>
              <a:rPr lang="ja-JP" altLang="en-US" sz="4000" b="1" i="0" dirty="0">
                <a:effectLst/>
                <a:latin typeface="Times New Roman" panose="02020603050405020304" pitchFamily="18" charset="0"/>
              </a:rPr>
              <a:t>多様化により個人で食べることが増え，家族で食事をする機会が減っている。</a:t>
            </a:r>
            <a:endParaRPr lang="ja-JP" altLang="en-US" sz="4000" b="1" dirty="0"/>
          </a:p>
        </p:txBody>
      </p:sp>
    </p:spTree>
    <p:extLst>
      <p:ext uri="{BB962C8B-B14F-4D97-AF65-F5344CB8AC3E}">
        <p14:creationId xmlns:p14="http://schemas.microsoft.com/office/powerpoint/2010/main" val="35502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623150" y="413221"/>
            <a:ext cx="9863875" cy="83542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③コミュニケーションが円滑になる食事</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8</a:t>
            </a:fld>
            <a:endParaRPr kumimoji="1" lang="ja-JP" altLang="en-US"/>
          </a:p>
        </p:txBody>
      </p:sp>
      <p:sp>
        <p:nvSpPr>
          <p:cNvPr id="3" name="テキスト ボックス 2">
            <a:extLst>
              <a:ext uri="{FF2B5EF4-FFF2-40B4-BE49-F238E27FC236}">
                <a16:creationId xmlns:a16="http://schemas.microsoft.com/office/drawing/2014/main" id="{114992FF-9B42-A892-199D-9E5AF993008D}"/>
              </a:ext>
            </a:extLst>
          </p:cNvPr>
          <p:cNvSpPr txBox="1"/>
          <p:nvPr/>
        </p:nvSpPr>
        <p:spPr>
          <a:xfrm>
            <a:off x="690651" y="1272294"/>
            <a:ext cx="7157950" cy="452874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食べることを通してお互いを和やかな気持ちにする役割である。知らない人どうしでも，食事をともにするとコミュニケーションが図りやすくなる。</a:t>
            </a:r>
            <a:endParaRPr lang="en-US" altLang="ja-JP" sz="4000" b="1" dirty="0">
              <a:latin typeface="+mn-ea"/>
            </a:endParaRPr>
          </a:p>
        </p:txBody>
      </p:sp>
      <p:sp>
        <p:nvSpPr>
          <p:cNvPr id="8" name="メモ 2">
            <a:extLst>
              <a:ext uri="{FF2B5EF4-FFF2-40B4-BE49-F238E27FC236}">
                <a16:creationId xmlns:a16="http://schemas.microsoft.com/office/drawing/2014/main" id="{F1C43442-C88E-0F38-38A5-06AB06734624}"/>
              </a:ext>
            </a:extLst>
          </p:cNvPr>
          <p:cNvSpPr/>
          <p:nvPr/>
        </p:nvSpPr>
        <p:spPr>
          <a:xfrm>
            <a:off x="3764652" y="4232892"/>
            <a:ext cx="4033014"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89F714F8-A851-DC79-5802-A6DC50450241}"/>
              </a:ext>
            </a:extLst>
          </p:cNvPr>
          <p:cNvPicPr>
            <a:picLocks noChangeAspect="1"/>
          </p:cNvPicPr>
          <p:nvPr/>
        </p:nvPicPr>
        <p:blipFill>
          <a:blip r:embed="rId2"/>
          <a:stretch>
            <a:fillRect/>
          </a:stretch>
        </p:blipFill>
        <p:spPr>
          <a:xfrm>
            <a:off x="8115300" y="1733859"/>
            <a:ext cx="3810000" cy="3810000"/>
          </a:xfrm>
          <a:prstGeom prst="rect">
            <a:avLst/>
          </a:prstGeom>
        </p:spPr>
      </p:pic>
      <p:sp>
        <p:nvSpPr>
          <p:cNvPr id="10" name="メモ 2">
            <a:extLst>
              <a:ext uri="{FF2B5EF4-FFF2-40B4-BE49-F238E27FC236}">
                <a16:creationId xmlns:a16="http://schemas.microsoft.com/office/drawing/2014/main" id="{CADF3F89-2240-0ACB-48A9-EE47510573CF}"/>
              </a:ext>
            </a:extLst>
          </p:cNvPr>
          <p:cNvSpPr/>
          <p:nvPr/>
        </p:nvSpPr>
        <p:spPr>
          <a:xfrm>
            <a:off x="623150" y="5165218"/>
            <a:ext cx="529375"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614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413040" y="400049"/>
            <a:ext cx="7197435" cy="552901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④行事とともにある食</a:t>
            </a:r>
            <a:endParaRPr lang="en-US" altLang="ja-JP" sz="4000" b="1" dirty="0">
              <a:latin typeface="+mn-ea"/>
            </a:endParaRPr>
          </a:p>
          <a:p>
            <a:pPr>
              <a:lnSpc>
                <a:spcPct val="150000"/>
              </a:lnSpc>
              <a:spcAft>
                <a:spcPts val="600"/>
              </a:spcAft>
            </a:pPr>
            <a:r>
              <a:rPr lang="ja-JP" altLang="en-US" sz="4000" b="1" i="0" dirty="0">
                <a:effectLst/>
                <a:latin typeface="Times New Roman" panose="02020603050405020304" pitchFamily="18" charset="0"/>
              </a:rPr>
              <a:t>社会性をもつ儀式，冠婚葬祭のような人生の通過儀礼や毎年の年中行事，生活行事において，しきたりとして守られてきたマナーを含む食のことである。</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9</a:t>
            </a:fld>
            <a:endParaRPr kumimoji="1" lang="ja-JP" altLang="en-US" dirty="0"/>
          </a:p>
        </p:txBody>
      </p:sp>
      <p:sp>
        <p:nvSpPr>
          <p:cNvPr id="8" name="メモ 2">
            <a:extLst>
              <a:ext uri="{FF2B5EF4-FFF2-40B4-BE49-F238E27FC236}">
                <a16:creationId xmlns:a16="http://schemas.microsoft.com/office/drawing/2014/main" id="{F1C43442-C88E-0F38-38A5-06AB06734624}"/>
              </a:ext>
            </a:extLst>
          </p:cNvPr>
          <p:cNvSpPr/>
          <p:nvPr/>
        </p:nvSpPr>
        <p:spPr>
          <a:xfrm>
            <a:off x="7071015" y="4397687"/>
            <a:ext cx="53946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0761E33B-5DED-CAA3-04AA-5669F6703569}"/>
              </a:ext>
            </a:extLst>
          </p:cNvPr>
          <p:cNvSpPr/>
          <p:nvPr/>
        </p:nvSpPr>
        <p:spPr>
          <a:xfrm>
            <a:off x="413039" y="5295907"/>
            <a:ext cx="1006185"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6A1453C-23F5-9519-CD00-2F410E808B16}"/>
              </a:ext>
            </a:extLst>
          </p:cNvPr>
          <p:cNvPicPr>
            <a:picLocks noChangeAspect="1"/>
          </p:cNvPicPr>
          <p:nvPr/>
        </p:nvPicPr>
        <p:blipFill>
          <a:blip r:embed="rId2"/>
          <a:stretch>
            <a:fillRect/>
          </a:stretch>
        </p:blipFill>
        <p:spPr>
          <a:xfrm>
            <a:off x="7754029" y="1384608"/>
            <a:ext cx="4099834" cy="4088783"/>
          </a:xfrm>
          <a:prstGeom prst="rect">
            <a:avLst/>
          </a:prstGeom>
        </p:spPr>
      </p:pic>
    </p:spTree>
    <p:extLst>
      <p:ext uri="{BB962C8B-B14F-4D97-AF65-F5344CB8AC3E}">
        <p14:creationId xmlns:p14="http://schemas.microsoft.com/office/powerpoint/2010/main" val="5661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dd2cbf-5189-48f5-a2e9-c185e9b5dfee">
      <Terms xmlns="http://schemas.microsoft.com/office/infopath/2007/PartnerControls"/>
    </lcf76f155ced4ddcb4097134ff3c332f>
    <TaxCatchAll xmlns="69732729-77ab-4dd0-b3c4-e13634616a4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A768909F645914D9D875292F9BF718F" ma:contentTypeVersion="10" ma:contentTypeDescription="新しいドキュメントを作成します。" ma:contentTypeScope="" ma:versionID="b9c6fd11094f2c65dfb00e3a7d426cb6">
  <xsd:schema xmlns:xsd="http://www.w3.org/2001/XMLSchema" xmlns:xs="http://www.w3.org/2001/XMLSchema" xmlns:p="http://schemas.microsoft.com/office/2006/metadata/properties" xmlns:ns2="13dd2cbf-5189-48f5-a2e9-c185e9b5dfee" xmlns:ns3="69732729-77ab-4dd0-b3c4-e13634616a44" targetNamespace="http://schemas.microsoft.com/office/2006/metadata/properties" ma:root="true" ma:fieldsID="29e5212e4feda61b6bb8d7c682df238f" ns2:_="" ns3:_="">
    <xsd:import namespace="13dd2cbf-5189-48f5-a2e9-c185e9b5dfee"/>
    <xsd:import namespace="69732729-77ab-4dd0-b3c4-e13634616a4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dd2cbf-5189-48f5-a2e9-c185e9b5df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47d9727b-d437-458e-8008-9f484a16938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32729-77ab-4dd0-b3c4-e13634616a4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90bb9ee-5e8a-4c35-ad9d-413c5065b1f1}" ma:internalName="TaxCatchAll" ma:showField="CatchAllData" ma:web="69732729-77ab-4dd0-b3c4-e13634616a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B7163-8850-42BA-8412-C64C5A5F7DFE}">
  <ds:schemaRefs>
    <ds:schemaRef ds:uri="http://schemas.microsoft.com/sharepoint/v3/contenttype/forms"/>
  </ds:schemaRefs>
</ds:datastoreItem>
</file>

<file path=customXml/itemProps2.xml><?xml version="1.0" encoding="utf-8"?>
<ds:datastoreItem xmlns:ds="http://schemas.openxmlformats.org/officeDocument/2006/customXml" ds:itemID="{E1B27684-73F6-4CC5-AFDC-8DB179220E03}">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 ds:uri="13dd2cbf-5189-48f5-a2e9-c185e9b5dfee"/>
    <ds:schemaRef ds:uri="http://schemas.openxmlformats.org/package/2006/metadata/core-properties"/>
    <ds:schemaRef ds:uri="69732729-77ab-4dd0-b3c4-e13634616a44"/>
    <ds:schemaRef ds:uri="http://purl.org/dc/terms/"/>
  </ds:schemaRefs>
</ds:datastoreItem>
</file>

<file path=customXml/itemProps3.xml><?xml version="1.0" encoding="utf-8"?>
<ds:datastoreItem xmlns:ds="http://schemas.openxmlformats.org/officeDocument/2006/customXml" ds:itemID="{61A2D3E8-A8D1-402A-8878-80E1D629B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dd2cbf-5189-48f5-a2e9-c185e9b5dfee"/>
    <ds:schemaRef ds:uri="69732729-77ab-4dd0-b3c4-e13634616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738</TotalTime>
  <Words>1425</Words>
  <Application>Microsoft Macintosh PowerPoint</Application>
  <PresentationFormat>ワイド画面</PresentationFormat>
  <Paragraphs>157</Paragraphs>
  <Slides>52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52</vt:i4>
      </vt:variant>
    </vt:vector>
  </HeadingPairs>
  <TitlesOfParts>
    <vt:vector size="56" baseType="lpstr">
      <vt:lpstr>游ゴシック</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小松 陽香</dc:creator>
  <cp:lastModifiedBy>河井 祐樹</cp:lastModifiedBy>
  <cp:revision>44</cp:revision>
  <cp:lastPrinted>2023-02-02T05:36:27Z</cp:lastPrinted>
  <dcterms:created xsi:type="dcterms:W3CDTF">2023-02-01T05:29:35Z</dcterms:created>
  <dcterms:modified xsi:type="dcterms:W3CDTF">2024-02-15T01:49:09Z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0x010100FA768909F645914D9D875292F9BF718F</vt:lpwstr>
  </property>
</Properties>
</file>